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 id="2147483660" r:id="rId2"/>
  </p:sldMasterIdLst>
  <p:notesMasterIdLst>
    <p:notesMasterId r:id="rId8"/>
  </p:notesMasterIdLst>
  <p:handoutMasterIdLst>
    <p:handoutMasterId r:id="rId9"/>
  </p:handoutMasterIdLst>
  <p:sldIdLst>
    <p:sldId id="258" r:id="rId3"/>
    <p:sldId id="259" r:id="rId4"/>
    <p:sldId id="260" r:id="rId5"/>
    <p:sldId id="261" r:id="rId6"/>
    <p:sldId id="262" r:id="rId7"/>
  </p:sldIdLst>
  <p:sldSz cx="21388388" cy="30275213"/>
  <p:notesSz cx="7315200" cy="9601200"/>
  <p:defaultTextStyle>
    <a:defPPr>
      <a:defRPr lang="en-US"/>
    </a:defPPr>
    <a:lvl1pPr marL="0" algn="l" defTabSz="3038715" rtl="0" eaLnBrk="1" latinLnBrk="0" hangingPunct="1">
      <a:defRPr sz="6000" kern="1200">
        <a:solidFill>
          <a:schemeClr val="tx1"/>
        </a:solidFill>
        <a:latin typeface="+mn-lt"/>
        <a:ea typeface="+mn-ea"/>
        <a:cs typeface="+mn-cs"/>
      </a:defRPr>
    </a:lvl1pPr>
    <a:lvl2pPr marL="1519358" algn="l" defTabSz="3038715" rtl="0" eaLnBrk="1" latinLnBrk="0" hangingPunct="1">
      <a:defRPr sz="6000" kern="1200">
        <a:solidFill>
          <a:schemeClr val="tx1"/>
        </a:solidFill>
        <a:latin typeface="+mn-lt"/>
        <a:ea typeface="+mn-ea"/>
        <a:cs typeface="+mn-cs"/>
      </a:defRPr>
    </a:lvl2pPr>
    <a:lvl3pPr marL="3038715" algn="l" defTabSz="3038715" rtl="0" eaLnBrk="1" latinLnBrk="0" hangingPunct="1">
      <a:defRPr sz="6000" kern="1200">
        <a:solidFill>
          <a:schemeClr val="tx1"/>
        </a:solidFill>
        <a:latin typeface="+mn-lt"/>
        <a:ea typeface="+mn-ea"/>
        <a:cs typeface="+mn-cs"/>
      </a:defRPr>
    </a:lvl3pPr>
    <a:lvl4pPr marL="4558071" algn="l" defTabSz="3038715" rtl="0" eaLnBrk="1" latinLnBrk="0" hangingPunct="1">
      <a:defRPr sz="6000" kern="1200">
        <a:solidFill>
          <a:schemeClr val="tx1"/>
        </a:solidFill>
        <a:latin typeface="+mn-lt"/>
        <a:ea typeface="+mn-ea"/>
        <a:cs typeface="+mn-cs"/>
      </a:defRPr>
    </a:lvl4pPr>
    <a:lvl5pPr marL="6077429" algn="l" defTabSz="3038715" rtl="0" eaLnBrk="1" latinLnBrk="0" hangingPunct="1">
      <a:defRPr sz="6000" kern="1200">
        <a:solidFill>
          <a:schemeClr val="tx1"/>
        </a:solidFill>
        <a:latin typeface="+mn-lt"/>
        <a:ea typeface="+mn-ea"/>
        <a:cs typeface="+mn-cs"/>
      </a:defRPr>
    </a:lvl5pPr>
    <a:lvl6pPr marL="7596786" algn="l" defTabSz="3038715" rtl="0" eaLnBrk="1" latinLnBrk="0" hangingPunct="1">
      <a:defRPr sz="6000" kern="1200">
        <a:solidFill>
          <a:schemeClr val="tx1"/>
        </a:solidFill>
        <a:latin typeface="+mn-lt"/>
        <a:ea typeface="+mn-ea"/>
        <a:cs typeface="+mn-cs"/>
      </a:defRPr>
    </a:lvl6pPr>
    <a:lvl7pPr marL="9116145" algn="l" defTabSz="3038715" rtl="0" eaLnBrk="1" latinLnBrk="0" hangingPunct="1">
      <a:defRPr sz="6000" kern="1200">
        <a:solidFill>
          <a:schemeClr val="tx1"/>
        </a:solidFill>
        <a:latin typeface="+mn-lt"/>
        <a:ea typeface="+mn-ea"/>
        <a:cs typeface="+mn-cs"/>
      </a:defRPr>
    </a:lvl7pPr>
    <a:lvl8pPr marL="10635501" algn="l" defTabSz="3038715" rtl="0" eaLnBrk="1" latinLnBrk="0" hangingPunct="1">
      <a:defRPr sz="6000" kern="1200">
        <a:solidFill>
          <a:schemeClr val="tx1"/>
        </a:solidFill>
        <a:latin typeface="+mn-lt"/>
        <a:ea typeface="+mn-ea"/>
        <a:cs typeface="+mn-cs"/>
      </a:defRPr>
    </a:lvl8pPr>
    <a:lvl9pPr marL="12154859" algn="l" defTabSz="3038715" rtl="0" eaLnBrk="1" latinLnBrk="0" hangingPunct="1">
      <a:defRPr sz="6000" kern="1200">
        <a:solidFill>
          <a:schemeClr val="tx1"/>
        </a:solidFill>
        <a:latin typeface="+mn-lt"/>
        <a:ea typeface="+mn-ea"/>
        <a:cs typeface="+mn-cs"/>
      </a:defRPr>
    </a:lvl9pPr>
  </p:defaultTextStyle>
  <p:extLst>
    <p:ext uri="{EFAFB233-063F-42B5-8137-9DF3F51BA10A}">
      <p15:sldGuideLst xmlns:p15="http://schemas.microsoft.com/office/powerpoint/2012/main">
        <p15:guide id="2" orient="horz" pos="265">
          <p15:clr>
            <a:srgbClr val="A4A3A4"/>
          </p15:clr>
        </p15:guide>
        <p15:guide id="3" orient="horz" pos="18541">
          <p15:clr>
            <a:srgbClr val="A4A3A4"/>
          </p15:clr>
        </p15:guide>
        <p15:guide id="5" pos="13191">
          <p15:clr>
            <a:srgbClr val="A4A3A4"/>
          </p15:clr>
        </p15:guide>
      </p15:sldGuideLst>
    </p:ext>
    <p:ext uri="{2D200454-40CA-4A62-9FC3-DE9A4176ACB9}">
      <p15:notesGuideLst xmlns:p15="http://schemas.microsoft.com/office/powerpoint/2012/main">
        <p15:guide id="1" orient="horz" pos="3024" userDrawn="1">
          <p15:clr>
            <a:srgbClr val="A4A3A4"/>
          </p15:clr>
        </p15:guide>
        <p15:guide id="2" pos="2304"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KOTOULAS" initials="AK" lastIdx="2" clrIdx="0"/>
  <p:cmAuthor id="1" name="A.KOTOULAS" initials="HELP" lastIdx="1" clrIdx="1"/>
  <p:cmAuthor id="2" name="A.KOTOULAS" initials="HELP - " lastIdx="1" clrIdx="2"/>
  <p:cmAuthor id="3" name="PosterPresentations.com - 510.649.3001" initials="HELP - " lastIdx="1"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4E6C7"/>
    <a:srgbClr val="F3F5FA"/>
    <a:srgbClr val="CDD2DE"/>
    <a:srgbClr val="E3E9E5"/>
    <a:srgbClr val="EAEAEA"/>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694" autoAdjust="0"/>
    <p:restoredTop sz="88719" autoAdjust="0"/>
  </p:normalViewPr>
  <p:slideViewPr>
    <p:cSldViewPr snapToGrid="0" snapToObjects="1" showGuides="1">
      <p:cViewPr>
        <p:scale>
          <a:sx n="33" d="100"/>
          <a:sy n="33" d="100"/>
        </p:scale>
        <p:origin x="2904" y="60"/>
      </p:cViewPr>
      <p:guideLst>
        <p:guide orient="horz" pos="265"/>
        <p:guide orient="horz" pos="18541"/>
        <p:guide pos="13191"/>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snapToObjects="1" showGuides="1">
      <p:cViewPr varScale="1">
        <p:scale>
          <a:sx n="83" d="100"/>
          <a:sy n="83" d="100"/>
        </p:scale>
        <p:origin x="-2730" y="-84"/>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openxmlformats.org/officeDocument/2006/relationships/theme" Target="theme/theme1.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viewProps" Target="viewProps.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presProps" Target="presProps.xml"/><Relationship Id="rId5" Type="http://schemas.openxmlformats.org/officeDocument/2006/relationships/slide" Target="slides/slide3.xml"/><Relationship Id="rId10" Type="http://schemas.openxmlformats.org/officeDocument/2006/relationships/commentAuthors" Target="commentAuthors.xml"/><Relationship Id="rId4" Type="http://schemas.openxmlformats.org/officeDocument/2006/relationships/slide" Target="slides/slide2.xml"/><Relationship Id="rId9" Type="http://schemas.openxmlformats.org/officeDocument/2006/relationships/handoutMaster" Target="handoutMasters/handoutMaster1.xml"/><Relationship Id="rId14"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lvl1pPr>
          </a:lstStyle>
          <a:p>
            <a:endParaRPr lang="en-US"/>
          </a:p>
        </p:txBody>
      </p:sp>
      <p:sp>
        <p:nvSpPr>
          <p:cNvPr id="3" name="Date Placeholder 2"/>
          <p:cNvSpPr>
            <a:spLocks noGrp="1"/>
          </p:cNvSpPr>
          <p:nvPr>
            <p:ph type="dt" sz="quarter" idx="1"/>
          </p:nvPr>
        </p:nvSpPr>
        <p:spPr>
          <a:xfrm>
            <a:off x="4143587" y="0"/>
            <a:ext cx="3169920" cy="480060"/>
          </a:xfrm>
          <a:prstGeom prst="rect">
            <a:avLst/>
          </a:prstGeom>
        </p:spPr>
        <p:txBody>
          <a:bodyPr vert="horz" lIns="96661" tIns="48331" rIns="96661" bIns="48331" rtlCol="0"/>
          <a:lstStyle>
            <a:lvl1pPr algn="r">
              <a:defRPr sz="1300"/>
            </a:lvl1pPr>
          </a:lstStyle>
          <a:p>
            <a:fld id="{0158C5BC-9A70-462C-B28D-9600239EAC64}" type="datetimeFigureOut">
              <a:rPr lang="en-US" smtClean="0"/>
              <a:pPr/>
              <a:t>8/5/2022</a:t>
            </a:fld>
            <a:endParaRPr lang="en-US"/>
          </a:p>
        </p:txBody>
      </p:sp>
      <p:sp>
        <p:nvSpPr>
          <p:cNvPr id="4" name="Footer Placeholder 3"/>
          <p:cNvSpPr>
            <a:spLocks noGrp="1"/>
          </p:cNvSpPr>
          <p:nvPr>
            <p:ph type="ftr" sz="quarter" idx="2"/>
          </p:nvPr>
        </p:nvSpPr>
        <p:spPr>
          <a:xfrm>
            <a:off x="0" y="9119474"/>
            <a:ext cx="3169920" cy="480060"/>
          </a:xfrm>
          <a:prstGeom prst="rect">
            <a:avLst/>
          </a:prstGeom>
        </p:spPr>
        <p:txBody>
          <a:bodyPr vert="horz" lIns="96661" tIns="48331" rIns="96661" bIns="48331" rtlCol="0" anchor="b"/>
          <a:lstStyle>
            <a:lvl1pPr algn="l">
              <a:defRPr sz="1300"/>
            </a:lvl1pPr>
          </a:lstStyle>
          <a:p>
            <a:endParaRPr lang="en-US"/>
          </a:p>
        </p:txBody>
      </p:sp>
      <p:sp>
        <p:nvSpPr>
          <p:cNvPr id="5" name="Slide Number Placeholder 4"/>
          <p:cNvSpPr>
            <a:spLocks noGrp="1"/>
          </p:cNvSpPr>
          <p:nvPr>
            <p:ph type="sldNum" sz="quarter" idx="3"/>
          </p:nvPr>
        </p:nvSpPr>
        <p:spPr>
          <a:xfrm>
            <a:off x="4143587" y="9119474"/>
            <a:ext cx="3169920" cy="480060"/>
          </a:xfrm>
          <a:prstGeom prst="rect">
            <a:avLst/>
          </a:prstGeom>
        </p:spPr>
        <p:txBody>
          <a:bodyPr vert="horz" lIns="96661" tIns="48331" rIns="96661" bIns="48331" rtlCol="0" anchor="b"/>
          <a:lstStyle>
            <a:lvl1pPr algn="r">
              <a:defRPr sz="1300"/>
            </a:lvl1pPr>
          </a:lstStyle>
          <a:p>
            <a:fld id="{79C131B7-05CA-4AEE-9267-6D0ED4DC84F3}" type="slidenum">
              <a:rPr lang="en-US" smtClean="0"/>
              <a:pPr/>
              <a:t>‹#›</a:t>
            </a:fld>
            <a:endParaRPr lang="en-US"/>
          </a:p>
        </p:txBody>
      </p:sp>
    </p:spTree>
    <p:extLst>
      <p:ext uri="{BB962C8B-B14F-4D97-AF65-F5344CB8AC3E}">
        <p14:creationId xmlns:p14="http://schemas.microsoft.com/office/powerpoint/2010/main" val="263911355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lvl1pPr>
          </a:lstStyle>
          <a:p>
            <a:endParaRPr lang="en-US" dirty="0"/>
          </a:p>
        </p:txBody>
      </p:sp>
      <p:sp>
        <p:nvSpPr>
          <p:cNvPr id="3" name="Date Placeholder 2"/>
          <p:cNvSpPr>
            <a:spLocks noGrp="1"/>
          </p:cNvSpPr>
          <p:nvPr>
            <p:ph type="dt" idx="1"/>
          </p:nvPr>
        </p:nvSpPr>
        <p:spPr>
          <a:xfrm>
            <a:off x="4143587" y="0"/>
            <a:ext cx="3169920" cy="480060"/>
          </a:xfrm>
          <a:prstGeom prst="rect">
            <a:avLst/>
          </a:prstGeom>
        </p:spPr>
        <p:txBody>
          <a:bodyPr vert="horz" lIns="96661" tIns="48331" rIns="96661" bIns="48331" rtlCol="0"/>
          <a:lstStyle>
            <a:lvl1pPr algn="r">
              <a:defRPr sz="1300"/>
            </a:lvl1pPr>
          </a:lstStyle>
          <a:p>
            <a:fld id="{E6CC2317-6751-4CD4-9995-8782DD78E936}" type="datetimeFigureOut">
              <a:rPr lang="en-US" smtClean="0"/>
              <a:pPr/>
              <a:t>8/5/2022</a:t>
            </a:fld>
            <a:endParaRPr lang="en-US" dirty="0"/>
          </a:p>
        </p:txBody>
      </p:sp>
      <p:sp>
        <p:nvSpPr>
          <p:cNvPr id="4" name="Slide Image Placeholder 3"/>
          <p:cNvSpPr>
            <a:spLocks noGrp="1" noRot="1" noChangeAspect="1"/>
          </p:cNvSpPr>
          <p:nvPr>
            <p:ph type="sldImg" idx="2"/>
          </p:nvPr>
        </p:nvSpPr>
        <p:spPr>
          <a:xfrm>
            <a:off x="2386013" y="720725"/>
            <a:ext cx="2543175" cy="3600450"/>
          </a:xfrm>
          <a:prstGeom prst="rect">
            <a:avLst/>
          </a:prstGeom>
          <a:noFill/>
          <a:ln w="12700">
            <a:solidFill>
              <a:prstClr val="black"/>
            </a:solidFill>
          </a:ln>
        </p:spPr>
        <p:txBody>
          <a:bodyPr vert="horz" lIns="96661" tIns="48331" rIns="96661" bIns="48331" rtlCol="0" anchor="ctr"/>
          <a:lstStyle/>
          <a:p>
            <a:endParaRPr lang="en-US" dirty="0"/>
          </a:p>
        </p:txBody>
      </p:sp>
      <p:sp>
        <p:nvSpPr>
          <p:cNvPr id="5" name="Notes Placeholder 4"/>
          <p:cNvSpPr>
            <a:spLocks noGrp="1"/>
          </p:cNvSpPr>
          <p:nvPr>
            <p:ph type="body" sz="quarter" idx="3"/>
          </p:nvPr>
        </p:nvSpPr>
        <p:spPr>
          <a:xfrm>
            <a:off x="731520" y="4560570"/>
            <a:ext cx="5852160" cy="4320540"/>
          </a:xfrm>
          <a:prstGeom prst="rect">
            <a:avLst/>
          </a:prstGeom>
        </p:spPr>
        <p:txBody>
          <a:bodyPr vert="horz" lIns="96661" tIns="48331" rIns="96661" bIns="48331"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4"/>
            <a:ext cx="3169920" cy="480060"/>
          </a:xfrm>
          <a:prstGeom prst="rect">
            <a:avLst/>
          </a:prstGeom>
        </p:spPr>
        <p:txBody>
          <a:bodyPr vert="horz" lIns="96661" tIns="48331" rIns="96661" bIns="48331" rtlCol="0" anchor="b"/>
          <a:lstStyle>
            <a:lvl1pPr algn="l">
              <a:defRPr sz="1300"/>
            </a:lvl1pPr>
          </a:lstStyle>
          <a:p>
            <a:endParaRPr lang="en-US" dirty="0"/>
          </a:p>
        </p:txBody>
      </p:sp>
      <p:sp>
        <p:nvSpPr>
          <p:cNvPr id="7" name="Slide Number Placeholder 6"/>
          <p:cNvSpPr>
            <a:spLocks noGrp="1"/>
          </p:cNvSpPr>
          <p:nvPr>
            <p:ph type="sldNum" sz="quarter" idx="5"/>
          </p:nvPr>
        </p:nvSpPr>
        <p:spPr>
          <a:xfrm>
            <a:off x="4143587" y="9119474"/>
            <a:ext cx="3169920" cy="480060"/>
          </a:xfrm>
          <a:prstGeom prst="rect">
            <a:avLst/>
          </a:prstGeom>
        </p:spPr>
        <p:txBody>
          <a:bodyPr vert="horz" lIns="96661" tIns="48331" rIns="96661" bIns="48331" rtlCol="0" anchor="b"/>
          <a:lstStyle>
            <a:lvl1pPr algn="r">
              <a:defRPr sz="1300"/>
            </a:lvl1pPr>
          </a:lstStyle>
          <a:p>
            <a:fld id="{26A1A87D-CAF7-4BDC-A0D3-C0DBEDE81619}" type="slidenum">
              <a:rPr lang="en-US" smtClean="0"/>
              <a:pPr/>
              <a:t>‹#›</a:t>
            </a:fld>
            <a:endParaRPr lang="en-US" dirty="0"/>
          </a:p>
        </p:txBody>
      </p:sp>
    </p:spTree>
    <p:extLst>
      <p:ext uri="{BB962C8B-B14F-4D97-AF65-F5344CB8AC3E}">
        <p14:creationId xmlns:p14="http://schemas.microsoft.com/office/powerpoint/2010/main" val="3109100856"/>
      </p:ext>
    </p:extLst>
  </p:cSld>
  <p:clrMap bg1="lt1" tx1="dk1" bg2="lt2" tx2="dk2" accent1="accent1" accent2="accent2" accent3="accent3" accent4="accent4" accent5="accent5" accent6="accent6" hlink="hlink" folHlink="folHlink"/>
  <p:notesStyle>
    <a:lvl1pPr marL="0" algn="l" defTabSz="3038715" rtl="0" eaLnBrk="1" latinLnBrk="0" hangingPunct="1">
      <a:defRPr sz="4100" kern="1200">
        <a:solidFill>
          <a:schemeClr val="tx1"/>
        </a:solidFill>
        <a:latin typeface="+mn-lt"/>
        <a:ea typeface="+mn-ea"/>
        <a:cs typeface="+mn-cs"/>
      </a:defRPr>
    </a:lvl1pPr>
    <a:lvl2pPr marL="1519358" algn="l" defTabSz="3038715" rtl="0" eaLnBrk="1" latinLnBrk="0" hangingPunct="1">
      <a:defRPr sz="4100" kern="1200">
        <a:solidFill>
          <a:schemeClr val="tx1"/>
        </a:solidFill>
        <a:latin typeface="+mn-lt"/>
        <a:ea typeface="+mn-ea"/>
        <a:cs typeface="+mn-cs"/>
      </a:defRPr>
    </a:lvl2pPr>
    <a:lvl3pPr marL="3038715" algn="l" defTabSz="3038715" rtl="0" eaLnBrk="1" latinLnBrk="0" hangingPunct="1">
      <a:defRPr sz="4100" kern="1200">
        <a:solidFill>
          <a:schemeClr val="tx1"/>
        </a:solidFill>
        <a:latin typeface="+mn-lt"/>
        <a:ea typeface="+mn-ea"/>
        <a:cs typeface="+mn-cs"/>
      </a:defRPr>
    </a:lvl3pPr>
    <a:lvl4pPr marL="4558071" algn="l" defTabSz="3038715" rtl="0" eaLnBrk="1" latinLnBrk="0" hangingPunct="1">
      <a:defRPr sz="4100" kern="1200">
        <a:solidFill>
          <a:schemeClr val="tx1"/>
        </a:solidFill>
        <a:latin typeface="+mn-lt"/>
        <a:ea typeface="+mn-ea"/>
        <a:cs typeface="+mn-cs"/>
      </a:defRPr>
    </a:lvl4pPr>
    <a:lvl5pPr marL="6077429" algn="l" defTabSz="3038715" rtl="0" eaLnBrk="1" latinLnBrk="0" hangingPunct="1">
      <a:defRPr sz="4100" kern="1200">
        <a:solidFill>
          <a:schemeClr val="tx1"/>
        </a:solidFill>
        <a:latin typeface="+mn-lt"/>
        <a:ea typeface="+mn-ea"/>
        <a:cs typeface="+mn-cs"/>
      </a:defRPr>
    </a:lvl5pPr>
    <a:lvl6pPr marL="7596786" algn="l" defTabSz="3038715" rtl="0" eaLnBrk="1" latinLnBrk="0" hangingPunct="1">
      <a:defRPr sz="4100" kern="1200">
        <a:solidFill>
          <a:schemeClr val="tx1"/>
        </a:solidFill>
        <a:latin typeface="+mn-lt"/>
        <a:ea typeface="+mn-ea"/>
        <a:cs typeface="+mn-cs"/>
      </a:defRPr>
    </a:lvl6pPr>
    <a:lvl7pPr marL="9116145" algn="l" defTabSz="3038715" rtl="0" eaLnBrk="1" latinLnBrk="0" hangingPunct="1">
      <a:defRPr sz="4100" kern="1200">
        <a:solidFill>
          <a:schemeClr val="tx1"/>
        </a:solidFill>
        <a:latin typeface="+mn-lt"/>
        <a:ea typeface="+mn-ea"/>
        <a:cs typeface="+mn-cs"/>
      </a:defRPr>
    </a:lvl7pPr>
    <a:lvl8pPr marL="10635501" algn="l" defTabSz="3038715" rtl="0" eaLnBrk="1" latinLnBrk="0" hangingPunct="1">
      <a:defRPr sz="4100" kern="1200">
        <a:solidFill>
          <a:schemeClr val="tx1"/>
        </a:solidFill>
        <a:latin typeface="+mn-lt"/>
        <a:ea typeface="+mn-ea"/>
        <a:cs typeface="+mn-cs"/>
      </a:defRPr>
    </a:lvl8pPr>
    <a:lvl9pPr marL="12154859" algn="l" defTabSz="3038715" rtl="0" eaLnBrk="1" latinLnBrk="0" hangingPunct="1">
      <a:defRPr sz="41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62500" lnSpcReduction="20000"/>
          </a:bodyPr>
          <a:lstStyle/>
          <a:p>
            <a:r>
              <a:rPr lang="en-GB" dirty="0"/>
              <a:t>Over 1/3 of companies do not have a structured onboarding process (https://www.businessnewsdaily.com/9936-consequences-poor-onboarding.html)</a:t>
            </a:r>
          </a:p>
          <a:p>
            <a:r>
              <a:rPr lang="en-GB" dirty="0"/>
              <a:t>Employee members image (https://www.pngitem.com/middle/hmhoJRb_happy-employees-transparent-background-hd-png-download/)</a:t>
            </a:r>
          </a:p>
          <a:p>
            <a:r>
              <a:rPr lang="en-GB" dirty="0"/>
              <a:t>Onboarding flow image https://www.pngegg.com/en/png-xofzy</a:t>
            </a:r>
          </a:p>
          <a:p>
            <a:r>
              <a:rPr lang="en-GB" dirty="0"/>
              <a:t>Employee empowerment (https://www.pngegg.com/en/png-pbwgj)</a:t>
            </a:r>
          </a:p>
        </p:txBody>
      </p:sp>
      <p:sp>
        <p:nvSpPr>
          <p:cNvPr id="4" name="Slide Number Placeholder 3"/>
          <p:cNvSpPr>
            <a:spLocks noGrp="1"/>
          </p:cNvSpPr>
          <p:nvPr>
            <p:ph type="sldNum" sz="quarter" idx="5"/>
          </p:nvPr>
        </p:nvSpPr>
        <p:spPr/>
        <p:txBody>
          <a:bodyPr/>
          <a:lstStyle/>
          <a:p>
            <a:fld id="{26A1A87D-CAF7-4BDC-A0D3-C0DBEDE81619}" type="slidenum">
              <a:rPr lang="en-US" smtClean="0"/>
              <a:pPr/>
              <a:t>1</a:t>
            </a:fld>
            <a:endParaRPr lang="en-US" dirty="0"/>
          </a:p>
        </p:txBody>
      </p:sp>
    </p:spTree>
    <p:extLst>
      <p:ext uri="{BB962C8B-B14F-4D97-AF65-F5344CB8AC3E}">
        <p14:creationId xmlns:p14="http://schemas.microsoft.com/office/powerpoint/2010/main" val="24050997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6A1A87D-CAF7-4BDC-A0D3-C0DBEDE81619}" type="slidenum">
              <a:rPr lang="en-US" smtClean="0"/>
              <a:pPr/>
              <a:t>5</a:t>
            </a:fld>
            <a:endParaRPr lang="en-US" dirty="0"/>
          </a:p>
        </p:txBody>
      </p:sp>
    </p:spTree>
    <p:extLst>
      <p:ext uri="{BB962C8B-B14F-4D97-AF65-F5344CB8AC3E}">
        <p14:creationId xmlns:p14="http://schemas.microsoft.com/office/powerpoint/2010/main" val="5363840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A1 Templat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440616" y="5365571"/>
            <a:ext cx="10101856" cy="634878"/>
          </a:xfrm>
          <a:prstGeom prst="rect">
            <a:avLst/>
          </a:prstGeom>
        </p:spPr>
        <p:txBody>
          <a:bodyPr wrap="square" lIns="158267" tIns="158267" rIns="158267" bIns="158267">
            <a:spAutoFit/>
          </a:bodyPr>
          <a:lstStyle>
            <a:lvl1pPr marL="0" indent="0">
              <a:buNone/>
              <a:defRPr sz="2000">
                <a:solidFill>
                  <a:schemeClr val="accent5">
                    <a:lumMod val="50000"/>
                  </a:schemeClr>
                </a:solidFill>
                <a:latin typeface="Times New Roman" panose="02020603050405020304" pitchFamily="18" charset="0"/>
                <a:cs typeface="Times New Roman" panose="02020603050405020304" pitchFamily="18" charset="0"/>
              </a:defRPr>
            </a:lvl1pPr>
            <a:lvl2pPr marL="1028732" indent="-395666">
              <a:defRPr sz="1700">
                <a:latin typeface="Trebuchet MS" pitchFamily="34" charset="0"/>
              </a:defRPr>
            </a:lvl2pPr>
            <a:lvl3pPr marL="1424397" indent="-395666">
              <a:defRPr sz="1700">
                <a:latin typeface="Trebuchet MS" pitchFamily="34" charset="0"/>
              </a:defRPr>
            </a:lvl3pPr>
            <a:lvl4pPr marL="1859630" indent="-435233">
              <a:defRPr sz="1700">
                <a:latin typeface="Trebuchet MS" pitchFamily="34" charset="0"/>
              </a:defRPr>
            </a:lvl4pPr>
            <a:lvl5pPr marL="2176163" indent="-316533">
              <a:defRPr sz="1700">
                <a:latin typeface="Trebuchet MS" pitchFamily="34" charset="0"/>
              </a:defRPr>
            </a:lvl5pPr>
          </a:lstStyle>
          <a:p>
            <a:pPr lvl="0"/>
            <a:r>
              <a:rPr lang="en-US" dirty="0"/>
              <a:t>Type in or paste your text here</a:t>
            </a:r>
          </a:p>
        </p:txBody>
      </p:sp>
      <p:sp>
        <p:nvSpPr>
          <p:cNvPr id="6" name="Text Placeholder 5"/>
          <p:cNvSpPr>
            <a:spLocks noGrp="1"/>
          </p:cNvSpPr>
          <p:nvPr>
            <p:ph type="body" sz="quarter" idx="11" hasCustomPrompt="1"/>
          </p:nvPr>
        </p:nvSpPr>
        <p:spPr>
          <a:xfrm>
            <a:off x="449463" y="4842926"/>
            <a:ext cx="10093882" cy="566030"/>
          </a:xfrm>
          <a:prstGeom prst="rect">
            <a:avLst/>
          </a:prstGeom>
          <a:noFill/>
        </p:spPr>
        <p:txBody>
          <a:bodyPr wrap="square" lIns="63307" tIns="63307" rIns="63307" bIns="63307" anchor="ctr" anchorCtr="0">
            <a:spAutoFit/>
          </a:bodyPr>
          <a:lstStyle>
            <a:lvl1pPr marL="0" indent="0" algn="ctr">
              <a:buNone/>
              <a:defRPr sz="2800" b="1" u="sng" baseline="0">
                <a:solidFill>
                  <a:schemeClr val="accent5">
                    <a:lumMod val="50000"/>
                  </a:schemeClr>
                </a:solidFill>
              </a:defRPr>
            </a:lvl1pPr>
          </a:lstStyle>
          <a:p>
            <a:pPr lvl="0"/>
            <a:r>
              <a:rPr lang="en-US" dirty="0"/>
              <a:t>(click to edit) INTRODUCTION or ABSTRACT</a:t>
            </a:r>
          </a:p>
        </p:txBody>
      </p:sp>
      <p:sp>
        <p:nvSpPr>
          <p:cNvPr id="20" name="Text Placeholder 5"/>
          <p:cNvSpPr>
            <a:spLocks noGrp="1"/>
          </p:cNvSpPr>
          <p:nvPr>
            <p:ph type="body" sz="quarter" idx="20" hasCustomPrompt="1"/>
          </p:nvPr>
        </p:nvSpPr>
        <p:spPr>
          <a:xfrm>
            <a:off x="449461" y="13071318"/>
            <a:ext cx="10096349" cy="566030"/>
          </a:xfrm>
          <a:prstGeom prst="rect">
            <a:avLst/>
          </a:prstGeom>
          <a:noFill/>
        </p:spPr>
        <p:txBody>
          <a:bodyPr wrap="square" lIns="63307" tIns="63307" rIns="63307" bIns="63307" anchor="ctr" anchorCtr="0">
            <a:spAutoFit/>
          </a:bodyPr>
          <a:lstStyle>
            <a:lvl1pPr marL="0" indent="0" algn="ctr">
              <a:buNone/>
              <a:defRPr sz="2800" b="1" u="sng" baseline="0">
                <a:solidFill>
                  <a:schemeClr val="accent5">
                    <a:lumMod val="50000"/>
                  </a:schemeClr>
                </a:solidFill>
              </a:defRPr>
            </a:lvl1pPr>
          </a:lstStyle>
          <a:p>
            <a:pPr lvl="0"/>
            <a:r>
              <a:rPr lang="en-US" dirty="0"/>
              <a:t>(click to edit)  OBJECTIVES</a:t>
            </a:r>
          </a:p>
        </p:txBody>
      </p:sp>
      <p:sp>
        <p:nvSpPr>
          <p:cNvPr id="25" name="Text Placeholder 5"/>
          <p:cNvSpPr>
            <a:spLocks noGrp="1"/>
          </p:cNvSpPr>
          <p:nvPr>
            <p:ph type="body" sz="quarter" idx="25" hasCustomPrompt="1"/>
          </p:nvPr>
        </p:nvSpPr>
        <p:spPr>
          <a:xfrm>
            <a:off x="10846594" y="4842926"/>
            <a:ext cx="10093752" cy="566030"/>
          </a:xfrm>
          <a:prstGeom prst="rect">
            <a:avLst/>
          </a:prstGeom>
          <a:noFill/>
        </p:spPr>
        <p:txBody>
          <a:bodyPr wrap="square" lIns="63307" tIns="63307" rIns="63307" bIns="63307" anchor="ctr" anchorCtr="0">
            <a:spAutoFit/>
          </a:bodyPr>
          <a:lstStyle>
            <a:lvl1pPr marL="0" indent="0" algn="ctr">
              <a:buNone/>
              <a:defRPr sz="2800" b="1" u="sng" baseline="0">
                <a:solidFill>
                  <a:schemeClr val="accent5">
                    <a:lumMod val="50000"/>
                  </a:schemeClr>
                </a:solidFill>
              </a:defRPr>
            </a:lvl1pPr>
          </a:lstStyle>
          <a:p>
            <a:pPr lvl="0"/>
            <a:r>
              <a:rPr lang="en-US" dirty="0"/>
              <a:t>(click to edit)  CONCLUSIONS</a:t>
            </a:r>
          </a:p>
        </p:txBody>
      </p:sp>
      <p:sp>
        <p:nvSpPr>
          <p:cNvPr id="26" name="Text Placeholder 3"/>
          <p:cNvSpPr>
            <a:spLocks noGrp="1"/>
          </p:cNvSpPr>
          <p:nvPr>
            <p:ph type="body" sz="quarter" idx="26" hasCustomPrompt="1"/>
          </p:nvPr>
        </p:nvSpPr>
        <p:spPr>
          <a:xfrm>
            <a:off x="10846594" y="5365571"/>
            <a:ext cx="10093752" cy="634878"/>
          </a:xfrm>
          <a:prstGeom prst="rect">
            <a:avLst/>
          </a:prstGeom>
        </p:spPr>
        <p:txBody>
          <a:bodyPr wrap="square" lIns="158267" tIns="158267" rIns="158267" bIns="158267">
            <a:spAutoFit/>
          </a:bodyPr>
          <a:lstStyle>
            <a:lvl1pPr marL="0" indent="0">
              <a:buNone/>
              <a:defRPr sz="2000">
                <a:solidFill>
                  <a:schemeClr val="accent5">
                    <a:lumMod val="50000"/>
                  </a:schemeClr>
                </a:solidFill>
                <a:latin typeface="Times New Roman" panose="02020603050405020304" pitchFamily="18" charset="0"/>
                <a:cs typeface="Times New Roman" panose="02020603050405020304" pitchFamily="18" charset="0"/>
              </a:defRPr>
            </a:lvl1pPr>
            <a:lvl2pPr marL="1028732" indent="-395666">
              <a:defRPr sz="1700">
                <a:latin typeface="Trebuchet MS" pitchFamily="34" charset="0"/>
              </a:defRPr>
            </a:lvl2pPr>
            <a:lvl3pPr marL="1424397" indent="-395666">
              <a:defRPr sz="1700">
                <a:latin typeface="Trebuchet MS" pitchFamily="34" charset="0"/>
              </a:defRPr>
            </a:lvl3pPr>
            <a:lvl4pPr marL="1859630" indent="-435233">
              <a:defRPr sz="1700">
                <a:latin typeface="Trebuchet MS" pitchFamily="34" charset="0"/>
              </a:defRPr>
            </a:lvl4pPr>
            <a:lvl5pPr marL="2176163" indent="-316533">
              <a:defRPr sz="1700">
                <a:latin typeface="Trebuchet MS" pitchFamily="34" charset="0"/>
              </a:defRPr>
            </a:lvl5pPr>
          </a:lstStyle>
          <a:p>
            <a:pPr lvl="0"/>
            <a:r>
              <a:rPr lang="en-US" dirty="0"/>
              <a:t>Type in or paste your text here</a:t>
            </a:r>
          </a:p>
        </p:txBody>
      </p:sp>
      <p:sp>
        <p:nvSpPr>
          <p:cNvPr id="27" name="Text Placeholder 5"/>
          <p:cNvSpPr>
            <a:spLocks noGrp="1"/>
          </p:cNvSpPr>
          <p:nvPr>
            <p:ph type="body" sz="quarter" idx="27" hasCustomPrompt="1"/>
          </p:nvPr>
        </p:nvSpPr>
        <p:spPr>
          <a:xfrm>
            <a:off x="10846595" y="13087287"/>
            <a:ext cx="10090978" cy="566030"/>
          </a:xfrm>
          <a:prstGeom prst="rect">
            <a:avLst/>
          </a:prstGeom>
          <a:noFill/>
        </p:spPr>
        <p:txBody>
          <a:bodyPr wrap="square" lIns="63307" tIns="63307" rIns="63307" bIns="63307" anchor="ctr" anchorCtr="0">
            <a:spAutoFit/>
          </a:bodyPr>
          <a:lstStyle>
            <a:lvl1pPr marL="0" indent="0" algn="ctr">
              <a:buNone/>
              <a:defRPr sz="2800" b="1" u="sng" baseline="0">
                <a:solidFill>
                  <a:schemeClr val="accent5">
                    <a:lumMod val="50000"/>
                  </a:schemeClr>
                </a:solidFill>
              </a:defRPr>
            </a:lvl1pPr>
          </a:lstStyle>
          <a:p>
            <a:pPr lvl="0"/>
            <a:r>
              <a:rPr lang="en-US" dirty="0"/>
              <a:t>(click to edit)  REFERENCES</a:t>
            </a:r>
          </a:p>
        </p:txBody>
      </p:sp>
      <p:sp>
        <p:nvSpPr>
          <p:cNvPr id="28" name="Text Placeholder 3"/>
          <p:cNvSpPr>
            <a:spLocks noGrp="1"/>
          </p:cNvSpPr>
          <p:nvPr>
            <p:ph type="body" sz="quarter" idx="28" hasCustomPrompt="1"/>
          </p:nvPr>
        </p:nvSpPr>
        <p:spPr>
          <a:xfrm>
            <a:off x="10842726" y="13648379"/>
            <a:ext cx="10094847" cy="634878"/>
          </a:xfrm>
          <a:prstGeom prst="rect">
            <a:avLst/>
          </a:prstGeom>
        </p:spPr>
        <p:txBody>
          <a:bodyPr wrap="square" lIns="158267" tIns="158267" rIns="158267" bIns="158267">
            <a:spAutoFit/>
          </a:bodyPr>
          <a:lstStyle>
            <a:lvl1pPr marL="0" indent="0">
              <a:buNone/>
              <a:defRPr sz="2000">
                <a:solidFill>
                  <a:schemeClr val="accent5">
                    <a:lumMod val="50000"/>
                  </a:schemeClr>
                </a:solidFill>
                <a:latin typeface="Times New Roman" panose="02020603050405020304" pitchFamily="18" charset="0"/>
                <a:cs typeface="Times New Roman" panose="02020603050405020304" pitchFamily="18" charset="0"/>
              </a:defRPr>
            </a:lvl1pPr>
            <a:lvl2pPr marL="1028732" indent="-395666">
              <a:defRPr sz="1700">
                <a:latin typeface="Trebuchet MS" pitchFamily="34" charset="0"/>
              </a:defRPr>
            </a:lvl2pPr>
            <a:lvl3pPr marL="1424397" indent="-395666">
              <a:defRPr sz="1700">
                <a:latin typeface="Trebuchet MS" pitchFamily="34" charset="0"/>
              </a:defRPr>
            </a:lvl3pPr>
            <a:lvl4pPr marL="1859630" indent="-435233">
              <a:defRPr sz="1700">
                <a:latin typeface="Trebuchet MS" pitchFamily="34" charset="0"/>
              </a:defRPr>
            </a:lvl4pPr>
            <a:lvl5pPr marL="2176163" indent="-316533">
              <a:defRPr sz="1700">
                <a:latin typeface="Trebuchet MS" pitchFamily="34" charset="0"/>
              </a:defRPr>
            </a:lvl5pPr>
          </a:lstStyle>
          <a:p>
            <a:pPr lvl="0"/>
            <a:r>
              <a:rPr lang="en-US" dirty="0"/>
              <a:t>Type in or paste your text here</a:t>
            </a:r>
          </a:p>
        </p:txBody>
      </p:sp>
      <p:sp>
        <p:nvSpPr>
          <p:cNvPr id="29" name="Text Placeholder 5"/>
          <p:cNvSpPr>
            <a:spLocks noGrp="1"/>
          </p:cNvSpPr>
          <p:nvPr>
            <p:ph type="body" sz="quarter" idx="29" hasCustomPrompt="1"/>
          </p:nvPr>
        </p:nvSpPr>
        <p:spPr>
          <a:xfrm>
            <a:off x="10854419" y="23617471"/>
            <a:ext cx="10085926" cy="566030"/>
          </a:xfrm>
          <a:prstGeom prst="rect">
            <a:avLst/>
          </a:prstGeom>
          <a:noFill/>
        </p:spPr>
        <p:txBody>
          <a:bodyPr wrap="square" lIns="63307" tIns="63307" rIns="63307" bIns="63307" anchor="ctr" anchorCtr="0">
            <a:spAutoFit/>
          </a:bodyPr>
          <a:lstStyle>
            <a:lvl1pPr marL="0" indent="0" algn="ctr">
              <a:buNone/>
              <a:defRPr sz="2800" b="1" u="sng" baseline="0">
                <a:solidFill>
                  <a:schemeClr val="accent5">
                    <a:lumMod val="50000"/>
                  </a:schemeClr>
                </a:solidFill>
              </a:defRPr>
            </a:lvl1pPr>
          </a:lstStyle>
          <a:p>
            <a:pPr lvl="0"/>
            <a:r>
              <a:rPr lang="en-US" dirty="0"/>
              <a:t>(click to edit)  ACKNOWLEDGEMENTS or  CONTACT</a:t>
            </a:r>
          </a:p>
        </p:txBody>
      </p:sp>
      <p:sp>
        <p:nvSpPr>
          <p:cNvPr id="30" name="Text Placeholder 3"/>
          <p:cNvSpPr>
            <a:spLocks noGrp="1"/>
          </p:cNvSpPr>
          <p:nvPr>
            <p:ph type="body" sz="quarter" idx="30" hasCustomPrompt="1"/>
          </p:nvPr>
        </p:nvSpPr>
        <p:spPr>
          <a:xfrm>
            <a:off x="10846595" y="24192709"/>
            <a:ext cx="10090978" cy="634878"/>
          </a:xfrm>
          <a:prstGeom prst="rect">
            <a:avLst/>
          </a:prstGeom>
        </p:spPr>
        <p:txBody>
          <a:bodyPr wrap="square" lIns="158267" tIns="158267" rIns="158267" bIns="158267">
            <a:spAutoFit/>
          </a:bodyPr>
          <a:lstStyle>
            <a:lvl1pPr marL="0" indent="0">
              <a:buNone/>
              <a:defRPr sz="2000">
                <a:solidFill>
                  <a:schemeClr val="accent5">
                    <a:lumMod val="50000"/>
                  </a:schemeClr>
                </a:solidFill>
                <a:latin typeface="Times New Roman" panose="02020603050405020304" pitchFamily="18" charset="0"/>
                <a:cs typeface="Times New Roman" panose="02020603050405020304" pitchFamily="18" charset="0"/>
              </a:defRPr>
            </a:lvl1pPr>
            <a:lvl2pPr marL="1028732" indent="-395666">
              <a:defRPr sz="1700">
                <a:latin typeface="Trebuchet MS" pitchFamily="34" charset="0"/>
              </a:defRPr>
            </a:lvl2pPr>
            <a:lvl3pPr marL="1424397" indent="-395666">
              <a:defRPr sz="1700">
                <a:latin typeface="Trebuchet MS" pitchFamily="34" charset="0"/>
              </a:defRPr>
            </a:lvl3pPr>
            <a:lvl4pPr marL="1859630" indent="-435233">
              <a:defRPr sz="1700">
                <a:latin typeface="Trebuchet MS" pitchFamily="34" charset="0"/>
              </a:defRPr>
            </a:lvl4pPr>
            <a:lvl5pPr marL="2176163" indent="-316533">
              <a:defRPr sz="1700">
                <a:latin typeface="Trebuchet MS" pitchFamily="34" charset="0"/>
              </a:defRPr>
            </a:lvl5pPr>
          </a:lstStyle>
          <a:p>
            <a:pPr lvl="0"/>
            <a:r>
              <a:rPr lang="en-US" dirty="0"/>
              <a:t>Type in or paste your text here</a:t>
            </a:r>
          </a:p>
        </p:txBody>
      </p:sp>
      <p:sp>
        <p:nvSpPr>
          <p:cNvPr id="60" name="Text Placeholder 3"/>
          <p:cNvSpPr>
            <a:spLocks noGrp="1"/>
          </p:cNvSpPr>
          <p:nvPr>
            <p:ph type="body" sz="quarter" idx="96" hasCustomPrompt="1"/>
          </p:nvPr>
        </p:nvSpPr>
        <p:spPr>
          <a:xfrm>
            <a:off x="440616" y="13633726"/>
            <a:ext cx="10102728" cy="634878"/>
          </a:xfrm>
          <a:prstGeom prst="rect">
            <a:avLst/>
          </a:prstGeom>
        </p:spPr>
        <p:txBody>
          <a:bodyPr wrap="square" lIns="158267" tIns="158267" rIns="158267" bIns="158267">
            <a:spAutoFit/>
          </a:bodyPr>
          <a:lstStyle>
            <a:lvl1pPr marL="0" indent="0">
              <a:buNone/>
              <a:defRPr sz="2000">
                <a:solidFill>
                  <a:schemeClr val="accent5">
                    <a:lumMod val="50000"/>
                  </a:schemeClr>
                </a:solidFill>
                <a:latin typeface="Times New Roman" panose="02020603050405020304" pitchFamily="18" charset="0"/>
                <a:cs typeface="Times New Roman" panose="02020603050405020304" pitchFamily="18" charset="0"/>
              </a:defRPr>
            </a:lvl1pPr>
            <a:lvl2pPr marL="1028732" indent="-395666">
              <a:defRPr sz="1700">
                <a:latin typeface="Trebuchet MS" pitchFamily="34" charset="0"/>
              </a:defRPr>
            </a:lvl2pPr>
            <a:lvl3pPr marL="1424397" indent="-395666">
              <a:defRPr sz="1700">
                <a:latin typeface="Trebuchet MS" pitchFamily="34" charset="0"/>
              </a:defRPr>
            </a:lvl3pPr>
            <a:lvl4pPr marL="1859630" indent="-435233">
              <a:defRPr sz="1700">
                <a:latin typeface="Trebuchet MS" pitchFamily="34" charset="0"/>
              </a:defRPr>
            </a:lvl4pPr>
            <a:lvl5pPr marL="2176163" indent="-316533">
              <a:defRPr sz="1700">
                <a:latin typeface="Trebuchet MS" pitchFamily="34" charset="0"/>
              </a:defRPr>
            </a:lvl5pPr>
          </a:lstStyle>
          <a:p>
            <a:pPr lvl="0"/>
            <a:r>
              <a:rPr lang="en-US" dirty="0"/>
              <a:t>Type in or paste your text here</a:t>
            </a:r>
          </a:p>
        </p:txBody>
      </p:sp>
      <p:sp>
        <p:nvSpPr>
          <p:cNvPr id="76" name="Text Placeholder 76"/>
          <p:cNvSpPr>
            <a:spLocks noGrp="1"/>
          </p:cNvSpPr>
          <p:nvPr>
            <p:ph type="body" sz="quarter" idx="150" hasCustomPrompt="1"/>
          </p:nvPr>
        </p:nvSpPr>
        <p:spPr>
          <a:xfrm>
            <a:off x="2890078" y="3554249"/>
            <a:ext cx="15608232" cy="769233"/>
          </a:xfrm>
          <a:prstGeom prst="rect">
            <a:avLst/>
          </a:prstGeom>
        </p:spPr>
        <p:txBody>
          <a:bodyPr lIns="54681" tIns="27341" rIns="54681" bIns="27341">
            <a:normAutofit/>
          </a:bodyPr>
          <a:lstStyle>
            <a:lvl1pPr marL="0" indent="0" algn="ctr">
              <a:buFontTx/>
              <a:buNone/>
              <a:defRPr sz="4300">
                <a:solidFill>
                  <a:schemeClr val="accent5">
                    <a:lumMod val="50000"/>
                  </a:schemeClr>
                </a:solidFill>
                <a:latin typeface="+mj-lt"/>
              </a:defRPr>
            </a:lvl1pPr>
            <a:lvl2pPr>
              <a:buFontTx/>
              <a:buNone/>
              <a:defRPr sz="4300"/>
            </a:lvl2pPr>
            <a:lvl3pPr>
              <a:buFontTx/>
              <a:buNone/>
              <a:defRPr sz="4300"/>
            </a:lvl3pPr>
            <a:lvl4pPr>
              <a:buFontTx/>
              <a:buNone/>
              <a:defRPr sz="4300"/>
            </a:lvl4pPr>
            <a:lvl5pPr>
              <a:buFontTx/>
              <a:buNone/>
              <a:defRPr sz="4300"/>
            </a:lvl5pPr>
          </a:lstStyle>
          <a:p>
            <a:pPr lvl="0"/>
            <a:r>
              <a:rPr lang="en-US" dirty="0"/>
              <a:t>Click here to add affiliations</a:t>
            </a:r>
          </a:p>
        </p:txBody>
      </p:sp>
      <p:sp>
        <p:nvSpPr>
          <p:cNvPr id="79" name="Text Placeholder 76"/>
          <p:cNvSpPr>
            <a:spLocks noGrp="1"/>
          </p:cNvSpPr>
          <p:nvPr>
            <p:ph type="body" sz="quarter" idx="151" hasCustomPrompt="1"/>
          </p:nvPr>
        </p:nvSpPr>
        <p:spPr>
          <a:xfrm>
            <a:off x="2890078" y="2235565"/>
            <a:ext cx="15608232" cy="1318684"/>
          </a:xfrm>
          <a:prstGeom prst="rect">
            <a:avLst/>
          </a:prstGeom>
        </p:spPr>
        <p:txBody>
          <a:bodyPr lIns="54681" tIns="27341" rIns="54681" bIns="27341" anchor="t" anchorCtr="1">
            <a:normAutofit/>
          </a:bodyPr>
          <a:lstStyle>
            <a:lvl1pPr marL="0" indent="0" algn="ctr">
              <a:buFontTx/>
              <a:buNone/>
              <a:defRPr sz="6900">
                <a:solidFill>
                  <a:schemeClr val="accent5">
                    <a:lumMod val="50000"/>
                  </a:schemeClr>
                </a:solidFill>
                <a:latin typeface="+mj-lt"/>
              </a:defRPr>
            </a:lvl1pPr>
            <a:lvl2pPr>
              <a:buFontTx/>
              <a:buNone/>
              <a:defRPr sz="4300"/>
            </a:lvl2pPr>
            <a:lvl3pPr>
              <a:buFontTx/>
              <a:buNone/>
              <a:defRPr sz="4300"/>
            </a:lvl3pPr>
            <a:lvl4pPr>
              <a:buFontTx/>
              <a:buNone/>
              <a:defRPr sz="4300"/>
            </a:lvl4pPr>
            <a:lvl5pPr>
              <a:buFontTx/>
              <a:buNone/>
              <a:defRPr sz="4300"/>
            </a:lvl5pPr>
          </a:lstStyle>
          <a:p>
            <a:pPr lvl="0"/>
            <a:r>
              <a:rPr lang="en-US" dirty="0"/>
              <a:t>Click here to add authors</a:t>
            </a:r>
          </a:p>
        </p:txBody>
      </p:sp>
      <p:sp>
        <p:nvSpPr>
          <p:cNvPr id="80" name="Text Placeholder 76"/>
          <p:cNvSpPr>
            <a:spLocks noGrp="1"/>
          </p:cNvSpPr>
          <p:nvPr>
            <p:ph type="body" sz="quarter" idx="153" hasCustomPrompt="1"/>
          </p:nvPr>
        </p:nvSpPr>
        <p:spPr>
          <a:xfrm>
            <a:off x="2890078" y="348658"/>
            <a:ext cx="15608232" cy="1886907"/>
          </a:xfrm>
          <a:prstGeom prst="rect">
            <a:avLst/>
          </a:prstGeom>
        </p:spPr>
        <p:txBody>
          <a:bodyPr lIns="54681" tIns="27341" rIns="54681" bIns="27341" anchor="t" anchorCtr="1">
            <a:normAutofit/>
          </a:bodyPr>
          <a:lstStyle>
            <a:lvl1pPr marL="0" indent="0" algn="ctr">
              <a:buFontTx/>
              <a:buNone/>
              <a:defRPr sz="9900" b="1">
                <a:solidFill>
                  <a:schemeClr val="accent5">
                    <a:lumMod val="50000"/>
                  </a:schemeClr>
                </a:solidFill>
                <a:latin typeface="+mj-lt"/>
              </a:defRPr>
            </a:lvl1pPr>
            <a:lvl2pPr>
              <a:buFontTx/>
              <a:buNone/>
              <a:defRPr sz="4300"/>
            </a:lvl2pPr>
            <a:lvl3pPr>
              <a:buFontTx/>
              <a:buNone/>
              <a:defRPr sz="4300"/>
            </a:lvl3pPr>
            <a:lvl4pPr>
              <a:buFontTx/>
              <a:buNone/>
              <a:defRPr sz="4300"/>
            </a:lvl4pPr>
            <a:lvl5pPr>
              <a:buFontTx/>
              <a:buNone/>
              <a:defRPr sz="4300"/>
            </a:lvl5pPr>
          </a:lstStyle>
          <a:p>
            <a:pPr lvl="0"/>
            <a:r>
              <a:rPr lang="en-US" dirty="0"/>
              <a:t>Click here to add title</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Without Guides">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440616" y="5365571"/>
            <a:ext cx="10101856" cy="634878"/>
          </a:xfrm>
          <a:prstGeom prst="rect">
            <a:avLst/>
          </a:prstGeom>
        </p:spPr>
        <p:txBody>
          <a:bodyPr wrap="square" lIns="158267" tIns="158267" rIns="158267" bIns="158267">
            <a:spAutoFit/>
          </a:bodyPr>
          <a:lstStyle>
            <a:lvl1pPr marL="0" indent="0">
              <a:buNone/>
              <a:defRPr sz="2000">
                <a:solidFill>
                  <a:schemeClr val="accent5">
                    <a:lumMod val="50000"/>
                  </a:schemeClr>
                </a:solidFill>
                <a:latin typeface="Times New Roman" panose="02020603050405020304" pitchFamily="18" charset="0"/>
                <a:cs typeface="Times New Roman" panose="02020603050405020304" pitchFamily="18" charset="0"/>
              </a:defRPr>
            </a:lvl1pPr>
            <a:lvl2pPr marL="1028732" indent="-395666">
              <a:defRPr sz="1700">
                <a:latin typeface="Trebuchet MS" pitchFamily="34" charset="0"/>
              </a:defRPr>
            </a:lvl2pPr>
            <a:lvl3pPr marL="1424397" indent="-395666">
              <a:defRPr sz="1700">
                <a:latin typeface="Trebuchet MS" pitchFamily="34" charset="0"/>
              </a:defRPr>
            </a:lvl3pPr>
            <a:lvl4pPr marL="1859630" indent="-435233">
              <a:defRPr sz="1700">
                <a:latin typeface="Trebuchet MS" pitchFamily="34" charset="0"/>
              </a:defRPr>
            </a:lvl4pPr>
            <a:lvl5pPr marL="2176163" indent="-316533">
              <a:defRPr sz="1700">
                <a:latin typeface="Trebuchet MS" pitchFamily="34" charset="0"/>
              </a:defRPr>
            </a:lvl5pPr>
          </a:lstStyle>
          <a:p>
            <a:pPr lvl="0"/>
            <a:r>
              <a:rPr lang="en-US" dirty="0"/>
              <a:t>Type in or paste your text here</a:t>
            </a:r>
          </a:p>
        </p:txBody>
      </p:sp>
      <p:sp>
        <p:nvSpPr>
          <p:cNvPr id="6" name="Text Placeholder 5"/>
          <p:cNvSpPr>
            <a:spLocks noGrp="1"/>
          </p:cNvSpPr>
          <p:nvPr>
            <p:ph type="body" sz="quarter" idx="11" hasCustomPrompt="1"/>
          </p:nvPr>
        </p:nvSpPr>
        <p:spPr>
          <a:xfrm>
            <a:off x="449463" y="4842926"/>
            <a:ext cx="10093882" cy="566030"/>
          </a:xfrm>
          <a:prstGeom prst="rect">
            <a:avLst/>
          </a:prstGeom>
          <a:noFill/>
        </p:spPr>
        <p:txBody>
          <a:bodyPr wrap="square" lIns="63307" tIns="63307" rIns="63307" bIns="63307" anchor="ctr" anchorCtr="0">
            <a:spAutoFit/>
          </a:bodyPr>
          <a:lstStyle>
            <a:lvl1pPr marL="0" indent="0" algn="ctr">
              <a:buNone/>
              <a:defRPr sz="2800" b="1" u="sng" baseline="0">
                <a:solidFill>
                  <a:schemeClr val="accent5">
                    <a:lumMod val="50000"/>
                  </a:schemeClr>
                </a:solidFill>
              </a:defRPr>
            </a:lvl1pPr>
          </a:lstStyle>
          <a:p>
            <a:pPr lvl="0"/>
            <a:r>
              <a:rPr lang="en-US" dirty="0"/>
              <a:t>(click to edit) INTRODUCTION or ABSTRACT</a:t>
            </a:r>
          </a:p>
        </p:txBody>
      </p:sp>
      <p:sp>
        <p:nvSpPr>
          <p:cNvPr id="20" name="Text Placeholder 5"/>
          <p:cNvSpPr>
            <a:spLocks noGrp="1"/>
          </p:cNvSpPr>
          <p:nvPr>
            <p:ph type="body" sz="quarter" idx="20" hasCustomPrompt="1"/>
          </p:nvPr>
        </p:nvSpPr>
        <p:spPr>
          <a:xfrm>
            <a:off x="449461" y="13071318"/>
            <a:ext cx="10096349" cy="566030"/>
          </a:xfrm>
          <a:prstGeom prst="rect">
            <a:avLst/>
          </a:prstGeom>
          <a:noFill/>
        </p:spPr>
        <p:txBody>
          <a:bodyPr wrap="square" lIns="63307" tIns="63307" rIns="63307" bIns="63307" anchor="ctr" anchorCtr="0">
            <a:spAutoFit/>
          </a:bodyPr>
          <a:lstStyle>
            <a:lvl1pPr marL="0" indent="0" algn="ctr">
              <a:buNone/>
              <a:defRPr sz="2800" b="1" u="sng" baseline="0">
                <a:solidFill>
                  <a:schemeClr val="accent5">
                    <a:lumMod val="50000"/>
                  </a:schemeClr>
                </a:solidFill>
              </a:defRPr>
            </a:lvl1pPr>
          </a:lstStyle>
          <a:p>
            <a:pPr lvl="0"/>
            <a:r>
              <a:rPr lang="en-US" dirty="0"/>
              <a:t>(click to edit)  OBJECTIVES</a:t>
            </a:r>
          </a:p>
        </p:txBody>
      </p:sp>
      <p:sp>
        <p:nvSpPr>
          <p:cNvPr id="25" name="Text Placeholder 5"/>
          <p:cNvSpPr>
            <a:spLocks noGrp="1"/>
          </p:cNvSpPr>
          <p:nvPr>
            <p:ph type="body" sz="quarter" idx="25" hasCustomPrompt="1"/>
          </p:nvPr>
        </p:nvSpPr>
        <p:spPr>
          <a:xfrm>
            <a:off x="10846594" y="4842926"/>
            <a:ext cx="10093752" cy="566030"/>
          </a:xfrm>
          <a:prstGeom prst="rect">
            <a:avLst/>
          </a:prstGeom>
          <a:noFill/>
        </p:spPr>
        <p:txBody>
          <a:bodyPr wrap="square" lIns="63307" tIns="63307" rIns="63307" bIns="63307" anchor="ctr" anchorCtr="0">
            <a:spAutoFit/>
          </a:bodyPr>
          <a:lstStyle>
            <a:lvl1pPr marL="0" indent="0" algn="ctr">
              <a:buNone/>
              <a:defRPr sz="2800" b="1" u="sng" baseline="0">
                <a:solidFill>
                  <a:schemeClr val="accent5">
                    <a:lumMod val="50000"/>
                  </a:schemeClr>
                </a:solidFill>
              </a:defRPr>
            </a:lvl1pPr>
          </a:lstStyle>
          <a:p>
            <a:pPr lvl="0"/>
            <a:r>
              <a:rPr lang="en-US" dirty="0"/>
              <a:t>(click to edit)  CONCLUSIONS</a:t>
            </a:r>
          </a:p>
        </p:txBody>
      </p:sp>
      <p:sp>
        <p:nvSpPr>
          <p:cNvPr id="26" name="Text Placeholder 3"/>
          <p:cNvSpPr>
            <a:spLocks noGrp="1"/>
          </p:cNvSpPr>
          <p:nvPr>
            <p:ph type="body" sz="quarter" idx="26" hasCustomPrompt="1"/>
          </p:nvPr>
        </p:nvSpPr>
        <p:spPr>
          <a:xfrm>
            <a:off x="10846594" y="5365571"/>
            <a:ext cx="10093752" cy="634878"/>
          </a:xfrm>
          <a:prstGeom prst="rect">
            <a:avLst/>
          </a:prstGeom>
        </p:spPr>
        <p:txBody>
          <a:bodyPr wrap="square" lIns="158267" tIns="158267" rIns="158267" bIns="158267">
            <a:spAutoFit/>
          </a:bodyPr>
          <a:lstStyle>
            <a:lvl1pPr marL="0" indent="0">
              <a:buNone/>
              <a:defRPr sz="2000">
                <a:solidFill>
                  <a:schemeClr val="accent5">
                    <a:lumMod val="50000"/>
                  </a:schemeClr>
                </a:solidFill>
                <a:latin typeface="Times New Roman" panose="02020603050405020304" pitchFamily="18" charset="0"/>
                <a:cs typeface="Times New Roman" panose="02020603050405020304" pitchFamily="18" charset="0"/>
              </a:defRPr>
            </a:lvl1pPr>
            <a:lvl2pPr marL="1028732" indent="-395666">
              <a:defRPr sz="1700">
                <a:latin typeface="Trebuchet MS" pitchFamily="34" charset="0"/>
              </a:defRPr>
            </a:lvl2pPr>
            <a:lvl3pPr marL="1424397" indent="-395666">
              <a:defRPr sz="1700">
                <a:latin typeface="Trebuchet MS" pitchFamily="34" charset="0"/>
              </a:defRPr>
            </a:lvl3pPr>
            <a:lvl4pPr marL="1859630" indent="-435233">
              <a:defRPr sz="1700">
                <a:latin typeface="Trebuchet MS" pitchFamily="34" charset="0"/>
              </a:defRPr>
            </a:lvl4pPr>
            <a:lvl5pPr marL="2176163" indent="-316533">
              <a:defRPr sz="1700">
                <a:latin typeface="Trebuchet MS" pitchFamily="34" charset="0"/>
              </a:defRPr>
            </a:lvl5pPr>
          </a:lstStyle>
          <a:p>
            <a:pPr lvl="0"/>
            <a:r>
              <a:rPr lang="en-US" dirty="0"/>
              <a:t>Type in or paste your text here</a:t>
            </a:r>
          </a:p>
        </p:txBody>
      </p:sp>
      <p:sp>
        <p:nvSpPr>
          <p:cNvPr id="27" name="Text Placeholder 5"/>
          <p:cNvSpPr>
            <a:spLocks noGrp="1"/>
          </p:cNvSpPr>
          <p:nvPr>
            <p:ph type="body" sz="quarter" idx="27" hasCustomPrompt="1"/>
          </p:nvPr>
        </p:nvSpPr>
        <p:spPr>
          <a:xfrm>
            <a:off x="10846595" y="13087287"/>
            <a:ext cx="10090978" cy="566030"/>
          </a:xfrm>
          <a:prstGeom prst="rect">
            <a:avLst/>
          </a:prstGeom>
          <a:noFill/>
        </p:spPr>
        <p:txBody>
          <a:bodyPr wrap="square" lIns="63307" tIns="63307" rIns="63307" bIns="63307" anchor="ctr" anchorCtr="0">
            <a:spAutoFit/>
          </a:bodyPr>
          <a:lstStyle>
            <a:lvl1pPr marL="0" indent="0" algn="ctr">
              <a:buNone/>
              <a:defRPr sz="2800" b="1" u="sng" baseline="0">
                <a:solidFill>
                  <a:schemeClr val="accent5">
                    <a:lumMod val="50000"/>
                  </a:schemeClr>
                </a:solidFill>
              </a:defRPr>
            </a:lvl1pPr>
          </a:lstStyle>
          <a:p>
            <a:pPr lvl="0"/>
            <a:r>
              <a:rPr lang="en-US" dirty="0"/>
              <a:t>(click to edit)  REFERENCES</a:t>
            </a:r>
          </a:p>
        </p:txBody>
      </p:sp>
      <p:sp>
        <p:nvSpPr>
          <p:cNvPr id="28" name="Text Placeholder 3"/>
          <p:cNvSpPr>
            <a:spLocks noGrp="1"/>
          </p:cNvSpPr>
          <p:nvPr>
            <p:ph type="body" sz="quarter" idx="28" hasCustomPrompt="1"/>
          </p:nvPr>
        </p:nvSpPr>
        <p:spPr>
          <a:xfrm>
            <a:off x="10842726" y="13648379"/>
            <a:ext cx="10094847" cy="634878"/>
          </a:xfrm>
          <a:prstGeom prst="rect">
            <a:avLst/>
          </a:prstGeom>
        </p:spPr>
        <p:txBody>
          <a:bodyPr wrap="square" lIns="158267" tIns="158267" rIns="158267" bIns="158267">
            <a:spAutoFit/>
          </a:bodyPr>
          <a:lstStyle>
            <a:lvl1pPr marL="0" indent="0">
              <a:buNone/>
              <a:defRPr sz="2000">
                <a:solidFill>
                  <a:schemeClr val="accent5">
                    <a:lumMod val="50000"/>
                  </a:schemeClr>
                </a:solidFill>
                <a:latin typeface="Times New Roman" panose="02020603050405020304" pitchFamily="18" charset="0"/>
                <a:cs typeface="Times New Roman" panose="02020603050405020304" pitchFamily="18" charset="0"/>
              </a:defRPr>
            </a:lvl1pPr>
            <a:lvl2pPr marL="1028732" indent="-395666">
              <a:defRPr sz="1700">
                <a:latin typeface="Trebuchet MS" pitchFamily="34" charset="0"/>
              </a:defRPr>
            </a:lvl2pPr>
            <a:lvl3pPr marL="1424397" indent="-395666">
              <a:defRPr sz="1700">
                <a:latin typeface="Trebuchet MS" pitchFamily="34" charset="0"/>
              </a:defRPr>
            </a:lvl3pPr>
            <a:lvl4pPr marL="1859630" indent="-435233">
              <a:defRPr sz="1700">
                <a:latin typeface="Trebuchet MS" pitchFamily="34" charset="0"/>
              </a:defRPr>
            </a:lvl4pPr>
            <a:lvl5pPr marL="2176163" indent="-316533">
              <a:defRPr sz="1700">
                <a:latin typeface="Trebuchet MS" pitchFamily="34" charset="0"/>
              </a:defRPr>
            </a:lvl5pPr>
          </a:lstStyle>
          <a:p>
            <a:pPr lvl="0"/>
            <a:r>
              <a:rPr lang="en-US" dirty="0"/>
              <a:t>Type in or paste your text here</a:t>
            </a:r>
          </a:p>
        </p:txBody>
      </p:sp>
      <p:sp>
        <p:nvSpPr>
          <p:cNvPr id="29" name="Text Placeholder 5"/>
          <p:cNvSpPr>
            <a:spLocks noGrp="1"/>
          </p:cNvSpPr>
          <p:nvPr>
            <p:ph type="body" sz="quarter" idx="29" hasCustomPrompt="1"/>
          </p:nvPr>
        </p:nvSpPr>
        <p:spPr>
          <a:xfrm>
            <a:off x="10854419" y="23617471"/>
            <a:ext cx="10085926" cy="566030"/>
          </a:xfrm>
          <a:prstGeom prst="rect">
            <a:avLst/>
          </a:prstGeom>
          <a:noFill/>
        </p:spPr>
        <p:txBody>
          <a:bodyPr wrap="square" lIns="63307" tIns="63307" rIns="63307" bIns="63307" anchor="ctr" anchorCtr="0">
            <a:spAutoFit/>
          </a:bodyPr>
          <a:lstStyle>
            <a:lvl1pPr marL="0" indent="0" algn="ctr">
              <a:buNone/>
              <a:defRPr sz="2800" b="1" u="sng" baseline="0">
                <a:solidFill>
                  <a:schemeClr val="accent5">
                    <a:lumMod val="50000"/>
                  </a:schemeClr>
                </a:solidFill>
              </a:defRPr>
            </a:lvl1pPr>
          </a:lstStyle>
          <a:p>
            <a:pPr lvl="0"/>
            <a:r>
              <a:rPr lang="en-US" dirty="0"/>
              <a:t>(click to edit)  ACKNOWLEDGEMENTS or  CONTACT</a:t>
            </a:r>
          </a:p>
        </p:txBody>
      </p:sp>
      <p:sp>
        <p:nvSpPr>
          <p:cNvPr id="30" name="Text Placeholder 3"/>
          <p:cNvSpPr>
            <a:spLocks noGrp="1"/>
          </p:cNvSpPr>
          <p:nvPr>
            <p:ph type="body" sz="quarter" idx="30" hasCustomPrompt="1"/>
          </p:nvPr>
        </p:nvSpPr>
        <p:spPr>
          <a:xfrm>
            <a:off x="10846595" y="24192709"/>
            <a:ext cx="10090978" cy="634878"/>
          </a:xfrm>
          <a:prstGeom prst="rect">
            <a:avLst/>
          </a:prstGeom>
        </p:spPr>
        <p:txBody>
          <a:bodyPr wrap="square" lIns="158267" tIns="158267" rIns="158267" bIns="158267">
            <a:spAutoFit/>
          </a:bodyPr>
          <a:lstStyle>
            <a:lvl1pPr marL="0" indent="0">
              <a:buNone/>
              <a:defRPr sz="2000">
                <a:solidFill>
                  <a:schemeClr val="accent5">
                    <a:lumMod val="50000"/>
                  </a:schemeClr>
                </a:solidFill>
                <a:latin typeface="Times New Roman" panose="02020603050405020304" pitchFamily="18" charset="0"/>
                <a:cs typeface="Times New Roman" panose="02020603050405020304" pitchFamily="18" charset="0"/>
              </a:defRPr>
            </a:lvl1pPr>
            <a:lvl2pPr marL="1028732" indent="-395666">
              <a:defRPr sz="1700">
                <a:latin typeface="Trebuchet MS" pitchFamily="34" charset="0"/>
              </a:defRPr>
            </a:lvl2pPr>
            <a:lvl3pPr marL="1424397" indent="-395666">
              <a:defRPr sz="1700">
                <a:latin typeface="Trebuchet MS" pitchFamily="34" charset="0"/>
              </a:defRPr>
            </a:lvl3pPr>
            <a:lvl4pPr marL="1859630" indent="-435233">
              <a:defRPr sz="1700">
                <a:latin typeface="Trebuchet MS" pitchFamily="34" charset="0"/>
              </a:defRPr>
            </a:lvl4pPr>
            <a:lvl5pPr marL="2176163" indent="-316533">
              <a:defRPr sz="1700">
                <a:latin typeface="Trebuchet MS" pitchFamily="34" charset="0"/>
              </a:defRPr>
            </a:lvl5pPr>
          </a:lstStyle>
          <a:p>
            <a:pPr lvl="0"/>
            <a:r>
              <a:rPr lang="en-US" dirty="0"/>
              <a:t>Type in or paste your text here</a:t>
            </a:r>
          </a:p>
        </p:txBody>
      </p:sp>
      <p:sp>
        <p:nvSpPr>
          <p:cNvPr id="60" name="Text Placeholder 3"/>
          <p:cNvSpPr>
            <a:spLocks noGrp="1"/>
          </p:cNvSpPr>
          <p:nvPr>
            <p:ph type="body" sz="quarter" idx="96" hasCustomPrompt="1"/>
          </p:nvPr>
        </p:nvSpPr>
        <p:spPr>
          <a:xfrm>
            <a:off x="440616" y="13633726"/>
            <a:ext cx="10102728" cy="634878"/>
          </a:xfrm>
          <a:prstGeom prst="rect">
            <a:avLst/>
          </a:prstGeom>
        </p:spPr>
        <p:txBody>
          <a:bodyPr wrap="square" lIns="158267" tIns="158267" rIns="158267" bIns="158267">
            <a:spAutoFit/>
          </a:bodyPr>
          <a:lstStyle>
            <a:lvl1pPr marL="0" indent="0">
              <a:buNone/>
              <a:defRPr sz="2000">
                <a:solidFill>
                  <a:schemeClr val="accent5">
                    <a:lumMod val="50000"/>
                  </a:schemeClr>
                </a:solidFill>
                <a:latin typeface="Times New Roman" panose="02020603050405020304" pitchFamily="18" charset="0"/>
                <a:cs typeface="Times New Roman" panose="02020603050405020304" pitchFamily="18" charset="0"/>
              </a:defRPr>
            </a:lvl1pPr>
            <a:lvl2pPr marL="1028732" indent="-395666">
              <a:defRPr sz="1700">
                <a:latin typeface="Trebuchet MS" pitchFamily="34" charset="0"/>
              </a:defRPr>
            </a:lvl2pPr>
            <a:lvl3pPr marL="1424397" indent="-395666">
              <a:defRPr sz="1700">
                <a:latin typeface="Trebuchet MS" pitchFamily="34" charset="0"/>
              </a:defRPr>
            </a:lvl3pPr>
            <a:lvl4pPr marL="1859630" indent="-435233">
              <a:defRPr sz="1700">
                <a:latin typeface="Trebuchet MS" pitchFamily="34" charset="0"/>
              </a:defRPr>
            </a:lvl4pPr>
            <a:lvl5pPr marL="2176163" indent="-316533">
              <a:defRPr sz="1700">
                <a:latin typeface="Trebuchet MS" pitchFamily="34" charset="0"/>
              </a:defRPr>
            </a:lvl5pPr>
          </a:lstStyle>
          <a:p>
            <a:pPr lvl="0"/>
            <a:r>
              <a:rPr lang="en-US" dirty="0"/>
              <a:t>Type in or paste your text here</a:t>
            </a:r>
          </a:p>
        </p:txBody>
      </p:sp>
      <p:sp>
        <p:nvSpPr>
          <p:cNvPr id="76" name="Text Placeholder 76"/>
          <p:cNvSpPr>
            <a:spLocks noGrp="1"/>
          </p:cNvSpPr>
          <p:nvPr>
            <p:ph type="body" sz="quarter" idx="150" hasCustomPrompt="1"/>
          </p:nvPr>
        </p:nvSpPr>
        <p:spPr>
          <a:xfrm>
            <a:off x="2890078" y="3554249"/>
            <a:ext cx="15608232" cy="769233"/>
          </a:xfrm>
          <a:prstGeom prst="rect">
            <a:avLst/>
          </a:prstGeom>
        </p:spPr>
        <p:txBody>
          <a:bodyPr lIns="54681" tIns="27341" rIns="54681" bIns="27341">
            <a:normAutofit/>
          </a:bodyPr>
          <a:lstStyle>
            <a:lvl1pPr marL="0" indent="0" algn="ctr">
              <a:buFontTx/>
              <a:buNone/>
              <a:defRPr sz="4300">
                <a:solidFill>
                  <a:schemeClr val="accent5">
                    <a:lumMod val="50000"/>
                  </a:schemeClr>
                </a:solidFill>
                <a:latin typeface="+mj-lt"/>
              </a:defRPr>
            </a:lvl1pPr>
            <a:lvl2pPr>
              <a:buFontTx/>
              <a:buNone/>
              <a:defRPr sz="4300"/>
            </a:lvl2pPr>
            <a:lvl3pPr>
              <a:buFontTx/>
              <a:buNone/>
              <a:defRPr sz="4300"/>
            </a:lvl3pPr>
            <a:lvl4pPr>
              <a:buFontTx/>
              <a:buNone/>
              <a:defRPr sz="4300"/>
            </a:lvl4pPr>
            <a:lvl5pPr>
              <a:buFontTx/>
              <a:buNone/>
              <a:defRPr sz="4300"/>
            </a:lvl5pPr>
          </a:lstStyle>
          <a:p>
            <a:pPr lvl="0"/>
            <a:r>
              <a:rPr lang="en-US" dirty="0"/>
              <a:t>Click here to add affiliations</a:t>
            </a:r>
          </a:p>
        </p:txBody>
      </p:sp>
      <p:sp>
        <p:nvSpPr>
          <p:cNvPr id="79" name="Text Placeholder 76"/>
          <p:cNvSpPr>
            <a:spLocks noGrp="1"/>
          </p:cNvSpPr>
          <p:nvPr>
            <p:ph type="body" sz="quarter" idx="151" hasCustomPrompt="1"/>
          </p:nvPr>
        </p:nvSpPr>
        <p:spPr>
          <a:xfrm>
            <a:off x="2890078" y="2235565"/>
            <a:ext cx="15608232" cy="1318684"/>
          </a:xfrm>
          <a:prstGeom prst="rect">
            <a:avLst/>
          </a:prstGeom>
        </p:spPr>
        <p:txBody>
          <a:bodyPr lIns="54681" tIns="27341" rIns="54681" bIns="27341" anchor="t" anchorCtr="1">
            <a:normAutofit/>
          </a:bodyPr>
          <a:lstStyle>
            <a:lvl1pPr marL="0" indent="0" algn="ctr">
              <a:buFontTx/>
              <a:buNone/>
              <a:defRPr sz="6900">
                <a:solidFill>
                  <a:schemeClr val="accent5">
                    <a:lumMod val="50000"/>
                  </a:schemeClr>
                </a:solidFill>
                <a:latin typeface="+mj-lt"/>
              </a:defRPr>
            </a:lvl1pPr>
            <a:lvl2pPr>
              <a:buFontTx/>
              <a:buNone/>
              <a:defRPr sz="4300"/>
            </a:lvl2pPr>
            <a:lvl3pPr>
              <a:buFontTx/>
              <a:buNone/>
              <a:defRPr sz="4300"/>
            </a:lvl3pPr>
            <a:lvl4pPr>
              <a:buFontTx/>
              <a:buNone/>
              <a:defRPr sz="4300"/>
            </a:lvl4pPr>
            <a:lvl5pPr>
              <a:buFontTx/>
              <a:buNone/>
              <a:defRPr sz="4300"/>
            </a:lvl5pPr>
          </a:lstStyle>
          <a:p>
            <a:pPr lvl="0"/>
            <a:r>
              <a:rPr lang="en-US" dirty="0"/>
              <a:t>Click here to add authors</a:t>
            </a:r>
          </a:p>
        </p:txBody>
      </p:sp>
      <p:sp>
        <p:nvSpPr>
          <p:cNvPr id="80" name="Text Placeholder 76"/>
          <p:cNvSpPr>
            <a:spLocks noGrp="1"/>
          </p:cNvSpPr>
          <p:nvPr>
            <p:ph type="body" sz="quarter" idx="153" hasCustomPrompt="1"/>
          </p:nvPr>
        </p:nvSpPr>
        <p:spPr>
          <a:xfrm>
            <a:off x="2890078" y="348658"/>
            <a:ext cx="15608232" cy="1886907"/>
          </a:xfrm>
          <a:prstGeom prst="rect">
            <a:avLst/>
          </a:prstGeom>
        </p:spPr>
        <p:txBody>
          <a:bodyPr lIns="54681" tIns="27341" rIns="54681" bIns="27341" anchor="t" anchorCtr="1">
            <a:normAutofit/>
          </a:bodyPr>
          <a:lstStyle>
            <a:lvl1pPr marL="0" indent="0" algn="ctr">
              <a:buFontTx/>
              <a:buNone/>
              <a:defRPr sz="9900" b="1">
                <a:solidFill>
                  <a:schemeClr val="accent5">
                    <a:lumMod val="50000"/>
                  </a:schemeClr>
                </a:solidFill>
                <a:latin typeface="+mj-lt"/>
              </a:defRPr>
            </a:lvl1pPr>
            <a:lvl2pPr>
              <a:buFontTx/>
              <a:buNone/>
              <a:defRPr sz="4300"/>
            </a:lvl2pPr>
            <a:lvl3pPr>
              <a:buFontTx/>
              <a:buNone/>
              <a:defRPr sz="4300"/>
            </a:lvl3pPr>
            <a:lvl4pPr>
              <a:buFontTx/>
              <a:buNone/>
              <a:defRPr sz="4300"/>
            </a:lvl4pPr>
            <a:lvl5pPr>
              <a:buFontTx/>
              <a:buNone/>
              <a:defRPr sz="4300"/>
            </a:lvl5pPr>
          </a:lstStyle>
          <a:p>
            <a:pPr lvl="0"/>
            <a:r>
              <a:rPr lang="en-US" dirty="0"/>
              <a:t>Click here to add title</a:t>
            </a:r>
          </a:p>
        </p:txBody>
      </p:sp>
    </p:spTree>
    <p:extLst>
      <p:ext uri="{BB962C8B-B14F-4D97-AF65-F5344CB8AC3E}">
        <p14:creationId xmlns:p14="http://schemas.microsoft.com/office/powerpoint/2010/main" val="30146401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png"/><Relationship Id="rId7" Type="http://schemas.openxmlformats.org/officeDocument/2006/relationships/hyperlink" Target="https://www.posterpresentations.com/how-to-change-the-research-poster-template-colors.html" TargetMode="External"/><Relationship Id="rId2"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6.png"/></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C74784A8-6F25-7449-9CCF-614BC1946BC7}"/>
              </a:ext>
            </a:extLst>
          </p:cNvPr>
          <p:cNvGraphicFramePr>
            <a:graphicFrameLocks noGrp="1"/>
          </p:cNvGraphicFramePr>
          <p:nvPr userDrawn="1">
            <p:extLst>
              <p:ext uri="{D42A27DB-BD31-4B8C-83A1-F6EECF244321}">
                <p14:modId xmlns:p14="http://schemas.microsoft.com/office/powerpoint/2010/main" val="1988771644"/>
              </p:ext>
            </p:extLst>
          </p:nvPr>
        </p:nvGraphicFramePr>
        <p:xfrm>
          <a:off x="-8726467" y="34253"/>
          <a:ext cx="8117859" cy="30210616"/>
        </p:xfrm>
        <a:graphic>
          <a:graphicData uri="http://schemas.openxmlformats.org/drawingml/2006/table">
            <a:tbl>
              <a:tblPr firstRow="1" bandRow="1">
                <a:tableStyleId>{5C22544A-7EE6-4342-B048-85BDC9FD1C3A}</a:tableStyleId>
              </a:tblPr>
              <a:tblGrid>
                <a:gridCol w="3480873">
                  <a:extLst>
                    <a:ext uri="{9D8B030D-6E8A-4147-A177-3AD203B41FA5}">
                      <a16:colId xmlns:a16="http://schemas.microsoft.com/office/drawing/2014/main" val="20000"/>
                    </a:ext>
                  </a:extLst>
                </a:gridCol>
                <a:gridCol w="4636986">
                  <a:extLst>
                    <a:ext uri="{9D8B030D-6E8A-4147-A177-3AD203B41FA5}">
                      <a16:colId xmlns:a16="http://schemas.microsoft.com/office/drawing/2014/main" val="20001"/>
                    </a:ext>
                  </a:extLst>
                </a:gridCol>
              </a:tblGrid>
              <a:tr h="1170739">
                <a:tc gridSpan="2">
                  <a:txBody>
                    <a:bodyPr/>
                    <a:lstStyle/>
                    <a:p>
                      <a:pPr marL="0" marR="0" indent="0" algn="ctr" defTabSz="4388900" rtl="0" eaLnBrk="1" fontAlgn="auto" latinLnBrk="0" hangingPunct="1">
                        <a:lnSpc>
                          <a:spcPct val="100000"/>
                        </a:lnSpc>
                        <a:spcBef>
                          <a:spcPts val="0"/>
                        </a:spcBef>
                        <a:spcAft>
                          <a:spcPts val="0"/>
                        </a:spcAft>
                        <a:buClrTx/>
                        <a:buSzTx/>
                        <a:buFontTx/>
                        <a:buNone/>
                        <a:tabLst/>
                        <a:defRPr/>
                      </a:pPr>
                      <a:r>
                        <a:rPr lang="en-US" sz="3200" b="0" spc="600" dirty="0">
                          <a:solidFill>
                            <a:srgbClr val="1F3A4E"/>
                          </a:solidFill>
                          <a:latin typeface="Arial Black" panose="020B0A04020102020204" pitchFamily="34" charset="0"/>
                        </a:rPr>
                        <a:t>QUICK START GUIDE</a:t>
                      </a:r>
                      <a:br>
                        <a:rPr lang="en-US" sz="3200" b="0" spc="600" dirty="0">
                          <a:solidFill>
                            <a:srgbClr val="1F3A4E"/>
                          </a:solidFill>
                          <a:latin typeface="Arial Black" panose="020B0A04020102020204" pitchFamily="34" charset="0"/>
                        </a:rPr>
                      </a:br>
                      <a:r>
                        <a:rPr lang="en-US" sz="2400" b="1" spc="0" dirty="0">
                          <a:solidFill>
                            <a:srgbClr val="FF0000"/>
                          </a:solidFill>
                          <a:latin typeface="Trebuchet MS" pitchFamily="34" charset="0"/>
                        </a:rPr>
                        <a:t>(THIS SIDEBAR WILL NOT PRINT)</a:t>
                      </a:r>
                      <a:endParaRPr lang="en-US" sz="3200" b="1" spc="600" dirty="0">
                        <a:solidFill>
                          <a:schemeClr val="bg1"/>
                        </a:solidFill>
                        <a:latin typeface="Trebuchet MS" pitchFamily="34" charset="0"/>
                      </a:endParaRPr>
                    </a:p>
                  </a:txBody>
                  <a:tcPr marL="182880" marT="137160">
                    <a:solidFill>
                      <a:srgbClr val="FFC000"/>
                    </a:solidFill>
                  </a:tcPr>
                </a:tc>
                <a:tc hMerge="1">
                  <a:txBody>
                    <a:bodyPr/>
                    <a:lstStyle/>
                    <a:p>
                      <a:endParaRPr lang="en-US" dirty="0"/>
                    </a:p>
                  </a:txBody>
                  <a:tcPr/>
                </a:tc>
                <a:extLst>
                  <a:ext uri="{0D108BD9-81ED-4DB2-BD59-A6C34878D82A}">
                    <a16:rowId xmlns:a16="http://schemas.microsoft.com/office/drawing/2014/main" val="10000"/>
                  </a:ext>
                </a:extLst>
              </a:tr>
              <a:tr h="3598933">
                <a:tc gridSpan="2">
                  <a:txBody>
                    <a:bodyPr/>
                    <a:lstStyle/>
                    <a:p>
                      <a:pPr defTabSz="3765639"/>
                      <a:r>
                        <a:rPr lang="en-US" sz="1800" i="0" dirty="0">
                          <a:solidFill>
                            <a:srgbClr val="D9D9D9"/>
                          </a:solidFill>
                          <a:latin typeface="Arial"/>
                          <a:cs typeface="Arial"/>
                        </a:rPr>
                        <a:t>This PowerPoint template produces a </a:t>
                      </a:r>
                      <a:r>
                        <a:rPr lang="en-US" sz="1800" i="0" dirty="0">
                          <a:solidFill>
                            <a:srgbClr val="FFC000"/>
                          </a:solidFill>
                          <a:latin typeface="Arial"/>
                          <a:cs typeface="Arial"/>
                        </a:rPr>
                        <a:t>A1 </a:t>
                      </a:r>
                      <a:r>
                        <a:rPr lang="en-US" sz="1800" i="0" dirty="0">
                          <a:solidFill>
                            <a:srgbClr val="D9D9D9"/>
                          </a:solidFill>
                          <a:latin typeface="Arial"/>
                          <a:cs typeface="Arial"/>
                        </a:rPr>
                        <a:t>presentation poster. You can use it to create your research poster by placing your title, subtitle, text, tables, charts and photos. </a:t>
                      </a:r>
                    </a:p>
                    <a:p>
                      <a:pPr defTabSz="3765639"/>
                      <a:endParaRPr lang="en-US" sz="1800" i="0" dirty="0">
                        <a:solidFill>
                          <a:srgbClr val="D9D9D9"/>
                        </a:solidFill>
                        <a:latin typeface="Arial"/>
                        <a:cs typeface="Arial"/>
                      </a:endParaRPr>
                    </a:p>
                    <a:p>
                      <a:pPr defTabSz="3765639"/>
                      <a:r>
                        <a:rPr lang="en-US" sz="1800" i="0" dirty="0">
                          <a:solidFill>
                            <a:srgbClr val="D9D9D9"/>
                          </a:solidFill>
                          <a:latin typeface="Arial"/>
                          <a:cs typeface="Arial"/>
                        </a:rPr>
                        <a:t>We provide a series of online tutorials that will guide you through the poster design process and answer your poster production questions. For complete template tutorials, go online to </a:t>
                      </a:r>
                      <a:r>
                        <a:rPr lang="en-US" sz="1800" i="0" dirty="0" err="1">
                          <a:solidFill>
                            <a:srgbClr val="FFC000"/>
                          </a:solidFill>
                          <a:latin typeface="Arial"/>
                          <a:cs typeface="Arial"/>
                        </a:rPr>
                        <a:t>PosterPresentations.com</a:t>
                      </a:r>
                      <a:r>
                        <a:rPr lang="en-US" sz="1800" i="0" dirty="0">
                          <a:solidFill>
                            <a:srgbClr val="D9D9D9"/>
                          </a:solidFill>
                          <a:latin typeface="Arial"/>
                          <a:cs typeface="Arial"/>
                        </a:rPr>
                        <a:t> and click on the  </a:t>
                      </a:r>
                      <a:r>
                        <a:rPr lang="en-US" sz="1800" i="0" dirty="0">
                          <a:solidFill>
                            <a:srgbClr val="FFC000"/>
                          </a:solidFill>
                          <a:latin typeface="Arial"/>
                          <a:cs typeface="Arial"/>
                        </a:rPr>
                        <a:t>HELP DESK</a:t>
                      </a:r>
                      <a:r>
                        <a:rPr lang="en-US" sz="1800" i="0" baseline="0" dirty="0">
                          <a:solidFill>
                            <a:srgbClr val="D9D9D9"/>
                          </a:solidFill>
                          <a:latin typeface="Arial"/>
                          <a:cs typeface="Arial"/>
                        </a:rPr>
                        <a:t> </a:t>
                      </a:r>
                      <a:r>
                        <a:rPr lang="en-US" sz="1800" i="0" dirty="0">
                          <a:solidFill>
                            <a:srgbClr val="D9D9D9"/>
                          </a:solidFill>
                          <a:latin typeface="Arial"/>
                          <a:cs typeface="Arial"/>
                        </a:rPr>
                        <a:t>tab.</a:t>
                      </a:r>
                    </a:p>
                    <a:p>
                      <a:pPr defTabSz="3765639"/>
                      <a:endParaRPr lang="en-US" sz="1800" i="0" dirty="0">
                        <a:solidFill>
                          <a:srgbClr val="D9D9D9"/>
                        </a:solidFill>
                        <a:latin typeface="Arial"/>
                        <a:cs typeface="Arial"/>
                      </a:endParaRPr>
                    </a:p>
                    <a:p>
                      <a:pPr defTabSz="3765639"/>
                      <a:r>
                        <a:rPr lang="en-US" sz="1800" i="0" dirty="0">
                          <a:solidFill>
                            <a:srgbClr val="D9D9D9"/>
                          </a:solidFill>
                          <a:latin typeface="Arial"/>
                          <a:cs typeface="Arial"/>
                        </a:rPr>
                        <a:t>To print your poster using our same-day professional printing service, go online to </a:t>
                      </a:r>
                      <a:r>
                        <a:rPr lang="en-US" sz="1800" i="0" dirty="0" err="1">
                          <a:solidFill>
                            <a:srgbClr val="FFC000"/>
                          </a:solidFill>
                          <a:latin typeface="Arial"/>
                          <a:cs typeface="Arial"/>
                        </a:rPr>
                        <a:t>PosterPresentations.com</a:t>
                      </a:r>
                      <a:r>
                        <a:rPr lang="en-US" sz="1800" i="0" dirty="0">
                          <a:solidFill>
                            <a:srgbClr val="D9D9D9"/>
                          </a:solidFill>
                          <a:latin typeface="Arial"/>
                          <a:cs typeface="Arial"/>
                        </a:rPr>
                        <a:t> and click on "</a:t>
                      </a:r>
                      <a:r>
                        <a:rPr lang="en-US" sz="1800" i="0" dirty="0">
                          <a:solidFill>
                            <a:srgbClr val="FFC000"/>
                          </a:solidFill>
                          <a:latin typeface="Arial"/>
                          <a:cs typeface="Arial"/>
                        </a:rPr>
                        <a:t>Order your poster</a:t>
                      </a:r>
                      <a:r>
                        <a:rPr lang="en-US" sz="1800" i="0" dirty="0">
                          <a:solidFill>
                            <a:srgbClr val="D9D9D9"/>
                          </a:solidFill>
                          <a:latin typeface="Arial"/>
                          <a:cs typeface="Arial"/>
                        </a:rPr>
                        <a:t>".</a:t>
                      </a:r>
                      <a:endParaRPr lang="en-US" sz="1800" b="1" dirty="0">
                        <a:solidFill>
                          <a:srgbClr val="D9D9D9"/>
                        </a:solidFill>
                        <a:latin typeface="Arial"/>
                        <a:cs typeface="Arial"/>
                      </a:endParaRPr>
                    </a:p>
                  </a:txBody>
                  <a:tcPr marL="182880" marT="137160">
                    <a:solidFill>
                      <a:srgbClr val="010101"/>
                    </a:solidFill>
                  </a:tcPr>
                </a:tc>
                <a:tc hMerge="1">
                  <a:txBody>
                    <a:bodyPr/>
                    <a:lstStyle/>
                    <a:p>
                      <a:pPr marL="0" indent="0" algn="l" defTabSz="114300"/>
                      <a:endParaRPr lang="en-US" sz="2400" b="0" baseline="0" dirty="0">
                        <a:solidFill>
                          <a:srgbClr val="FFC000"/>
                        </a:solidFill>
                        <a:latin typeface="Arial" panose="020B0604020202020204" pitchFamily="34" charset="0"/>
                        <a:cs typeface="Arial" panose="020B0604020202020204" pitchFamily="34" charset="0"/>
                      </a:endParaRPr>
                    </a:p>
                  </a:txBody>
                  <a:tcPr>
                    <a:solidFill>
                      <a:schemeClr val="tx1">
                        <a:lumMod val="95000"/>
                        <a:lumOff val="5000"/>
                      </a:schemeClr>
                    </a:solidFill>
                  </a:tcPr>
                </a:tc>
                <a:extLst>
                  <a:ext uri="{0D108BD9-81ED-4DB2-BD59-A6C34878D82A}">
                    <a16:rowId xmlns:a16="http://schemas.microsoft.com/office/drawing/2014/main" val="677555919"/>
                  </a:ext>
                </a:extLst>
              </a:tr>
              <a:tr h="4292704">
                <a:tc>
                  <a:txBody>
                    <a:bodyPr/>
                    <a:lstStyle/>
                    <a:p>
                      <a:pPr algn="ctr"/>
                      <a:endParaRPr lang="en-US" sz="1800" dirty="0">
                        <a:solidFill>
                          <a:srgbClr val="1F3A4E"/>
                        </a:solidFill>
                      </a:endParaRPr>
                    </a:p>
                    <a:p>
                      <a:pPr algn="ctr"/>
                      <a:endParaRPr lang="en-US" sz="1800" dirty="0">
                        <a:solidFill>
                          <a:srgbClr val="1F3A4E"/>
                        </a:solidFill>
                      </a:endParaRPr>
                    </a:p>
                    <a:p>
                      <a:pPr algn="ctr"/>
                      <a:r>
                        <a:rPr lang="en-US" sz="1800" dirty="0">
                          <a:solidFill>
                            <a:schemeClr val="bg1"/>
                          </a:solidFill>
                          <a:latin typeface="Arial" panose="020B0604020202020204" pitchFamily="34" charset="0"/>
                          <a:cs typeface="Arial" panose="020B0604020202020204" pitchFamily="34" charset="0"/>
                        </a:rPr>
                        <a:t>This is a poster template for a </a:t>
                      </a:r>
                      <a:br>
                        <a:rPr lang="en-US" sz="1800" dirty="0">
                          <a:solidFill>
                            <a:schemeClr val="bg1"/>
                          </a:solidFill>
                          <a:latin typeface="Arial" panose="020B0604020202020204" pitchFamily="34" charset="0"/>
                          <a:cs typeface="Arial" panose="020B0604020202020204" pitchFamily="34" charset="0"/>
                        </a:rPr>
                      </a:br>
                      <a:r>
                        <a:rPr lang="en-US" sz="3200" b="1" dirty="0">
                          <a:solidFill>
                            <a:srgbClr val="FFC000"/>
                          </a:solidFill>
                          <a:latin typeface="Arial" panose="020B0604020202020204" pitchFamily="34" charset="0"/>
                          <a:cs typeface="Arial" panose="020B0604020202020204" pitchFamily="34" charset="0"/>
                        </a:rPr>
                        <a:t>A1</a:t>
                      </a:r>
                    </a:p>
                    <a:p>
                      <a:pPr marL="0" marR="0" indent="0" algn="ctr" defTabSz="3802180" rtl="0" eaLnBrk="1" fontAlgn="auto" latinLnBrk="0" hangingPunct="1">
                        <a:lnSpc>
                          <a:spcPct val="100000"/>
                        </a:lnSpc>
                        <a:spcBef>
                          <a:spcPts val="0"/>
                        </a:spcBef>
                        <a:spcAft>
                          <a:spcPts val="0"/>
                        </a:spcAft>
                        <a:buClrTx/>
                        <a:buSzTx/>
                        <a:buFontTx/>
                        <a:buNone/>
                        <a:tabLst/>
                        <a:defRPr/>
                      </a:pPr>
                      <a:r>
                        <a:rPr lang="en-US" sz="1800" dirty="0">
                          <a:solidFill>
                            <a:srgbClr val="FFC000"/>
                          </a:solidFill>
                          <a:latin typeface="Arial" panose="020B0604020202020204" pitchFamily="34" charset="0"/>
                          <a:cs typeface="Arial" panose="020B0604020202020204" pitchFamily="34" charset="0"/>
                        </a:rPr>
                        <a:t>594mm x 841mm</a:t>
                      </a:r>
                    </a:p>
                    <a:p>
                      <a:pPr marL="0" marR="0" indent="0" algn="ctr" defTabSz="3802180" rtl="0" eaLnBrk="1" fontAlgn="auto" latinLnBrk="0" hangingPunct="1">
                        <a:lnSpc>
                          <a:spcPct val="100000"/>
                        </a:lnSpc>
                        <a:spcBef>
                          <a:spcPts val="0"/>
                        </a:spcBef>
                        <a:spcAft>
                          <a:spcPts val="0"/>
                        </a:spcAft>
                        <a:buClrTx/>
                        <a:buSzTx/>
                        <a:buFontTx/>
                        <a:buNone/>
                        <a:tabLst/>
                        <a:defRPr/>
                      </a:pPr>
                      <a:r>
                        <a:rPr lang="en-US" sz="1800" dirty="0">
                          <a:solidFill>
                            <a:srgbClr val="FFC000"/>
                          </a:solidFill>
                          <a:latin typeface="Arial" panose="020B0604020202020204" pitchFamily="34" charset="0"/>
                          <a:cs typeface="Arial" panose="020B0604020202020204" pitchFamily="34" charset="0"/>
                        </a:rPr>
                        <a:t>23.39 inches x 33.11 inches</a:t>
                      </a:r>
                      <a:br>
                        <a:rPr lang="en-US" sz="1800" dirty="0">
                          <a:solidFill>
                            <a:schemeClr val="bg1"/>
                          </a:solidFill>
                          <a:latin typeface="Arial" panose="020B0604020202020204" pitchFamily="34" charset="0"/>
                          <a:cs typeface="Arial" panose="020B0604020202020204" pitchFamily="34" charset="0"/>
                        </a:rPr>
                      </a:br>
                      <a:r>
                        <a:rPr lang="en-US" sz="1800" dirty="0">
                          <a:solidFill>
                            <a:schemeClr val="bg1"/>
                          </a:solidFill>
                          <a:latin typeface="Arial" panose="020B0604020202020204" pitchFamily="34" charset="0"/>
                          <a:cs typeface="Arial" panose="020B0604020202020204" pitchFamily="34" charset="0"/>
                        </a:rPr>
                        <a:t>research presentation poster</a:t>
                      </a:r>
                    </a:p>
                    <a:p>
                      <a:endParaRPr lang="en-US" sz="1800" dirty="0">
                        <a:solidFill>
                          <a:srgbClr val="1F3A4E"/>
                        </a:solidFill>
                      </a:endParaRPr>
                    </a:p>
                  </a:txBody>
                  <a:tcPr>
                    <a:solidFill>
                      <a:srgbClr val="010101"/>
                    </a:solidFill>
                  </a:tcPr>
                </a:tc>
                <a:tc>
                  <a:txBody>
                    <a:bodyPr/>
                    <a:lstStyle/>
                    <a:p>
                      <a:pPr marL="0" marR="0" indent="0" algn="l" defTabSz="4388900" rtl="0" eaLnBrk="1" fontAlgn="auto" latinLnBrk="0" hangingPunct="1">
                        <a:lnSpc>
                          <a:spcPct val="100000"/>
                        </a:lnSpc>
                        <a:spcBef>
                          <a:spcPts val="0"/>
                        </a:spcBef>
                        <a:spcAft>
                          <a:spcPts val="0"/>
                        </a:spcAft>
                        <a:buClrTx/>
                        <a:buSzTx/>
                        <a:buFontTx/>
                        <a:buNone/>
                        <a:tabLst/>
                        <a:defRPr/>
                      </a:pPr>
                      <a:r>
                        <a:rPr lang="en-US" sz="2000" b="1" baseline="0" dirty="0">
                          <a:solidFill>
                            <a:srgbClr val="FFC000"/>
                          </a:solidFill>
                          <a:latin typeface="Arial" panose="020B0604020202020204" pitchFamily="34" charset="0"/>
                          <a:cs typeface="Arial" panose="020B0604020202020204" pitchFamily="34" charset="0"/>
                        </a:rPr>
                        <a:t>Important: Check the template size</a:t>
                      </a:r>
                      <a:br>
                        <a:rPr lang="en-US" sz="1800" b="0" baseline="0" dirty="0">
                          <a:solidFill>
                            <a:srgbClr val="FFC000"/>
                          </a:solidFill>
                          <a:latin typeface="Arial" panose="020B0604020202020204" pitchFamily="34" charset="0"/>
                          <a:cs typeface="Arial" panose="020B0604020202020204" pitchFamily="34" charset="0"/>
                        </a:rPr>
                      </a:br>
                      <a:r>
                        <a:rPr lang="en-US" sz="1800" b="0" baseline="0" dirty="0">
                          <a:solidFill>
                            <a:srgbClr val="D9D9D9"/>
                          </a:solidFill>
                          <a:latin typeface="Arial" panose="020B0604020202020204" pitchFamily="34" charset="0"/>
                          <a:cs typeface="Arial" panose="020B0604020202020204" pitchFamily="34" charset="0"/>
                        </a:rPr>
                        <a:t>Before you start working on your poster and to avoid printing problems check that you have downloaded and that you are using the correct size template for your poster presentation.</a:t>
                      </a:r>
                      <a:br>
                        <a:rPr lang="en-US" sz="1800" b="0" baseline="0" dirty="0">
                          <a:solidFill>
                            <a:srgbClr val="D9D9D9"/>
                          </a:solidFill>
                          <a:latin typeface="Arial" panose="020B0604020202020204" pitchFamily="34" charset="0"/>
                          <a:cs typeface="Arial" panose="020B0604020202020204" pitchFamily="34" charset="0"/>
                        </a:rPr>
                      </a:br>
                      <a:endParaRPr lang="en-US" sz="1800" b="0" baseline="0" dirty="0">
                        <a:solidFill>
                          <a:srgbClr val="FFC000"/>
                        </a:solidFill>
                        <a:latin typeface="Arial" panose="020B0604020202020204" pitchFamily="34" charset="0"/>
                        <a:cs typeface="Arial" panose="020B0604020202020204" pitchFamily="34" charset="0"/>
                      </a:endParaRPr>
                    </a:p>
                  </a:txBody>
                  <a:tcPr marL="182880" marT="137160">
                    <a:solidFill>
                      <a:srgbClr val="010101"/>
                    </a:solidFill>
                  </a:tcPr>
                </a:tc>
                <a:extLst>
                  <a:ext uri="{0D108BD9-81ED-4DB2-BD59-A6C34878D82A}">
                    <a16:rowId xmlns:a16="http://schemas.microsoft.com/office/drawing/2014/main" val="10008"/>
                  </a:ext>
                </a:extLst>
              </a:tr>
              <a:tr h="3340698">
                <a:tc>
                  <a:txBody>
                    <a:bodyPr/>
                    <a:lstStyle/>
                    <a:p>
                      <a:endParaRPr lang="en-US" sz="1800" dirty="0">
                        <a:solidFill>
                          <a:srgbClr val="1F3A4E"/>
                        </a:solidFill>
                      </a:endParaRPr>
                    </a:p>
                  </a:txBody>
                  <a:tcPr>
                    <a:blipFill rotWithShape="1">
                      <a:blip r:embed="rId3"/>
                      <a:stretch>
                        <a:fillRect/>
                      </a:stretch>
                    </a:blipFill>
                  </a:tcPr>
                </a:tc>
                <a:tc>
                  <a:txBody>
                    <a:bodyPr/>
                    <a:lstStyle/>
                    <a:p>
                      <a:pPr algn="l"/>
                      <a:r>
                        <a:rPr lang="en-US" sz="2000" b="1" baseline="0" dirty="0">
                          <a:solidFill>
                            <a:srgbClr val="FFC000"/>
                          </a:solidFill>
                          <a:latin typeface="Arial" panose="020B0604020202020204" pitchFamily="34" charset="0"/>
                          <a:cs typeface="Arial" panose="020B0604020202020204" pitchFamily="34" charset="0"/>
                        </a:rPr>
                        <a:t>How to </a:t>
                      </a:r>
                      <a:r>
                        <a:rPr lang="en-US" sz="3600" b="1" baseline="0" dirty="0">
                          <a:solidFill>
                            <a:srgbClr val="FFC000"/>
                          </a:solidFill>
                          <a:latin typeface="Arial" panose="020B0604020202020204" pitchFamily="34" charset="0"/>
                          <a:cs typeface="Arial" panose="020B0604020202020204" pitchFamily="34" charset="0"/>
                        </a:rPr>
                        <a:t>Zoom in </a:t>
                      </a:r>
                      <a:r>
                        <a:rPr lang="en-US" sz="2000" b="1" baseline="0" dirty="0">
                          <a:solidFill>
                            <a:srgbClr val="FFC000"/>
                          </a:solidFill>
                          <a:latin typeface="Arial" panose="020B0604020202020204" pitchFamily="34" charset="0"/>
                          <a:cs typeface="Arial" panose="020B0604020202020204" pitchFamily="34" charset="0"/>
                        </a:rPr>
                        <a:t>and </a:t>
                      </a:r>
                      <a:r>
                        <a:rPr lang="en-US" sz="1600" b="1" baseline="0" dirty="0">
                          <a:solidFill>
                            <a:srgbClr val="FFC000"/>
                          </a:solidFill>
                          <a:latin typeface="Arial" panose="020B0604020202020204" pitchFamily="34" charset="0"/>
                          <a:cs typeface="Arial" panose="020B0604020202020204" pitchFamily="34" charset="0"/>
                        </a:rPr>
                        <a:t>out</a:t>
                      </a:r>
                      <a:endParaRPr lang="en-US" sz="2000" b="1" baseline="0" dirty="0">
                        <a:solidFill>
                          <a:srgbClr val="FFC000"/>
                        </a:solidFill>
                        <a:latin typeface="Arial" panose="020B0604020202020204" pitchFamily="34" charset="0"/>
                        <a:cs typeface="Arial" panose="020B0604020202020204" pitchFamily="34" charset="0"/>
                      </a:endParaRPr>
                    </a:p>
                    <a:p>
                      <a:pPr algn="l"/>
                      <a:r>
                        <a:rPr lang="en-US" sz="1800" b="0" baseline="0" dirty="0">
                          <a:solidFill>
                            <a:srgbClr val="D9D9D9"/>
                          </a:solidFill>
                          <a:latin typeface="Arial" panose="020B0604020202020204" pitchFamily="34" charset="0"/>
                          <a:cs typeface="Arial" panose="020B0604020202020204" pitchFamily="34" charset="0"/>
                        </a:rPr>
                        <a:t>Use the PowerPoint zoom tool to adjust the screen magnification to view comfortably. PowerPoint provides 2 ways to zoom: </a:t>
                      </a:r>
                      <a:br>
                        <a:rPr lang="en-US" sz="1800" b="0" baseline="0" dirty="0">
                          <a:solidFill>
                            <a:srgbClr val="D9D9D9"/>
                          </a:solidFill>
                          <a:latin typeface="Arial" panose="020B0604020202020204" pitchFamily="34" charset="0"/>
                          <a:cs typeface="Arial" panose="020B0604020202020204" pitchFamily="34" charset="0"/>
                        </a:rPr>
                      </a:br>
                      <a:r>
                        <a:rPr lang="en-US" sz="1800" b="0" baseline="0" dirty="0">
                          <a:solidFill>
                            <a:srgbClr val="FFC000"/>
                          </a:solidFill>
                          <a:latin typeface="Arial" panose="020B0604020202020204" pitchFamily="34" charset="0"/>
                          <a:cs typeface="Arial" panose="020B0604020202020204" pitchFamily="34" charset="0"/>
                        </a:rPr>
                        <a:t>1. </a:t>
                      </a:r>
                      <a:r>
                        <a:rPr lang="en-US" sz="1800" b="0" baseline="0" dirty="0">
                          <a:solidFill>
                            <a:srgbClr val="D9D9D9"/>
                          </a:solidFill>
                          <a:latin typeface="Arial" panose="020B0604020202020204" pitchFamily="34" charset="0"/>
                          <a:cs typeface="Arial" panose="020B0604020202020204" pitchFamily="34" charset="0"/>
                        </a:rPr>
                        <a:t>On the top menu bar click on the VIEW tab and then click on ZOOM. Choose the zoom percentage that works best for you. </a:t>
                      </a:r>
                      <a:br>
                        <a:rPr lang="en-US" sz="1800" b="0" baseline="0" dirty="0">
                          <a:solidFill>
                            <a:srgbClr val="D9D9D9"/>
                          </a:solidFill>
                          <a:latin typeface="Arial" panose="020B0604020202020204" pitchFamily="34" charset="0"/>
                          <a:cs typeface="Arial" panose="020B0604020202020204" pitchFamily="34" charset="0"/>
                        </a:rPr>
                      </a:br>
                      <a:r>
                        <a:rPr lang="en-US" sz="1800" b="0" baseline="0" dirty="0">
                          <a:solidFill>
                            <a:srgbClr val="FFC000"/>
                          </a:solidFill>
                          <a:latin typeface="Arial" panose="020B0604020202020204" pitchFamily="34" charset="0"/>
                          <a:cs typeface="Arial" panose="020B0604020202020204" pitchFamily="34" charset="0"/>
                        </a:rPr>
                        <a:t>2. </a:t>
                      </a:r>
                      <a:r>
                        <a:rPr lang="en-US" sz="1800" b="0" baseline="0" dirty="0">
                          <a:solidFill>
                            <a:srgbClr val="D9D9D9"/>
                          </a:solidFill>
                          <a:latin typeface="Arial" panose="020B0604020202020204" pitchFamily="34" charset="0"/>
                          <a:cs typeface="Arial" panose="020B0604020202020204" pitchFamily="34" charset="0"/>
                        </a:rPr>
                        <a:t>For better zoom flexibility, use the zoom slider at the bottom right of the window.</a:t>
                      </a:r>
                    </a:p>
                  </a:txBody>
                  <a:tcPr marL="182880" marT="137160">
                    <a:solidFill>
                      <a:srgbClr val="010101"/>
                    </a:solidFill>
                  </a:tcPr>
                </a:tc>
                <a:extLst>
                  <a:ext uri="{0D108BD9-81ED-4DB2-BD59-A6C34878D82A}">
                    <a16:rowId xmlns:a16="http://schemas.microsoft.com/office/drawing/2014/main" val="10001"/>
                  </a:ext>
                </a:extLst>
              </a:tr>
              <a:tr h="1994589">
                <a:tc gridSpan="2">
                  <a:txBody>
                    <a:bodyPr/>
                    <a:lstStyle/>
                    <a:p>
                      <a:pPr marL="0" marR="0" lvl="0" indent="0" algn="l" defTabSz="4388900" rtl="0" eaLnBrk="1" fontAlgn="auto" latinLnBrk="0" hangingPunct="1">
                        <a:lnSpc>
                          <a:spcPct val="100000"/>
                        </a:lnSpc>
                        <a:spcBef>
                          <a:spcPts val="0"/>
                        </a:spcBef>
                        <a:spcAft>
                          <a:spcPts val="0"/>
                        </a:spcAft>
                        <a:buClrTx/>
                        <a:buSzTx/>
                        <a:buFontTx/>
                        <a:buNone/>
                        <a:tabLst/>
                        <a:defRPr/>
                      </a:pPr>
                      <a:r>
                        <a:rPr lang="en-US" sz="2000" b="1" baseline="0" dirty="0">
                          <a:solidFill>
                            <a:srgbClr val="FFC000"/>
                          </a:solidFill>
                          <a:latin typeface="Arial" panose="020B0604020202020204" pitchFamily="34" charset="0"/>
                          <a:cs typeface="Arial" panose="020B0604020202020204" pitchFamily="34" charset="0"/>
                        </a:rPr>
                        <a:t>Ruler and Guides</a:t>
                      </a:r>
                      <a:br>
                        <a:rPr lang="en-US" sz="1800" b="0" baseline="0" dirty="0">
                          <a:solidFill>
                            <a:srgbClr val="FFC000"/>
                          </a:solidFill>
                          <a:latin typeface="Arial" panose="020B0604020202020204" pitchFamily="34" charset="0"/>
                          <a:cs typeface="Arial" panose="020B0604020202020204" pitchFamily="34" charset="0"/>
                        </a:rPr>
                      </a:br>
                      <a:r>
                        <a:rPr lang="en-US" sz="1800" b="0" baseline="0" dirty="0">
                          <a:solidFill>
                            <a:srgbClr val="D9D9D9"/>
                          </a:solidFill>
                          <a:latin typeface="Arial" panose="020B0604020202020204" pitchFamily="34" charset="0"/>
                          <a:cs typeface="Arial" panose="020B0604020202020204" pitchFamily="34" charset="0"/>
                        </a:rPr>
                        <a:t>The dotted lines on his poster template are guides.  The horizontal and vertical guides will help you align your poster elements accurately. Text boxes and other elements will ”snap” to the guides and stay within the boundaries of the columns. To hide the guides go to VIEW and uncheck the Guides box.</a:t>
                      </a:r>
                    </a:p>
                  </a:txBody>
                  <a:tcPr>
                    <a:solidFill>
                      <a:srgbClr val="010101"/>
                    </a:solidFill>
                  </a:tcPr>
                </a:tc>
                <a:tc hMerge="1">
                  <a:txBody>
                    <a:bodyPr/>
                    <a:lstStyle/>
                    <a:p>
                      <a:endParaRPr lang="en-US" sz="2400" b="0" baseline="0" dirty="0">
                        <a:solidFill>
                          <a:schemeClr val="bg1"/>
                        </a:solidFill>
                        <a:latin typeface="Arial" panose="020B0604020202020204" pitchFamily="34" charset="0"/>
                        <a:cs typeface="Arial" panose="020B0604020202020204" pitchFamily="34" charset="0"/>
                      </a:endParaRPr>
                    </a:p>
                  </a:txBody>
                  <a:tcPr marL="182880" marT="137160">
                    <a:solidFill>
                      <a:schemeClr val="tx1">
                        <a:lumMod val="95000"/>
                        <a:lumOff val="5000"/>
                      </a:schemeClr>
                    </a:solidFill>
                  </a:tcPr>
                </a:tc>
                <a:extLst>
                  <a:ext uri="{0D108BD9-81ED-4DB2-BD59-A6C34878D82A}">
                    <a16:rowId xmlns:a16="http://schemas.microsoft.com/office/drawing/2014/main" val="10002"/>
                  </a:ext>
                </a:extLst>
              </a:tr>
              <a:tr h="3945819">
                <a:tc>
                  <a:txBody>
                    <a:bodyPr/>
                    <a:lstStyle/>
                    <a:p>
                      <a:endParaRPr lang="en-US" sz="1800" dirty="0">
                        <a:solidFill>
                          <a:srgbClr val="1F3A4E"/>
                        </a:solidFill>
                      </a:endParaRPr>
                    </a:p>
                  </a:txBody>
                  <a:tcPr>
                    <a:blipFill rotWithShape="1">
                      <a:blip r:embed="rId4"/>
                      <a:stretch>
                        <a:fillRect/>
                      </a:stretch>
                    </a:blipFill>
                  </a:tcPr>
                </a:tc>
                <a:tc>
                  <a:txBody>
                    <a:bodyPr/>
                    <a:lstStyle/>
                    <a:p>
                      <a:pPr marL="0" lvl="1" indent="0" algn="l" defTabSz="114300"/>
                      <a:r>
                        <a:rPr lang="en-US" sz="2000" b="1" baseline="0" dirty="0">
                          <a:solidFill>
                            <a:srgbClr val="FFC000"/>
                          </a:solidFill>
                          <a:latin typeface="Arial" panose="020B0604020202020204" pitchFamily="34" charset="0"/>
                          <a:cs typeface="Arial" panose="020B0604020202020204" pitchFamily="34" charset="0"/>
                        </a:rPr>
                        <a:t>Headers and text containers</a:t>
                      </a:r>
                      <a:br>
                        <a:rPr lang="en-US" sz="1800" b="0" baseline="0" dirty="0">
                          <a:solidFill>
                            <a:schemeClr val="bg1"/>
                          </a:solidFill>
                          <a:latin typeface="Arial" panose="020B0604020202020204" pitchFamily="34" charset="0"/>
                          <a:cs typeface="Arial" panose="020B0604020202020204" pitchFamily="34" charset="0"/>
                        </a:rPr>
                      </a:br>
                      <a:r>
                        <a:rPr lang="en-US" sz="1800" b="0" baseline="0" dirty="0">
                          <a:solidFill>
                            <a:srgbClr val="D9D9D9"/>
                          </a:solidFill>
                          <a:latin typeface="Arial" panose="020B0604020202020204" pitchFamily="34" charset="0"/>
                          <a:cs typeface="Arial" panose="020B0604020202020204" pitchFamily="34" charset="0"/>
                        </a:rPr>
                        <a:t>Included in this template are commonly used section headers such as Abstract, Objectives, Methods, Results, etc. </a:t>
                      </a:r>
                      <a:br>
                        <a:rPr lang="en-US" sz="1800" b="0" baseline="0" dirty="0">
                          <a:solidFill>
                            <a:schemeClr val="bg1"/>
                          </a:solidFill>
                          <a:latin typeface="Arial" panose="020B0604020202020204" pitchFamily="34" charset="0"/>
                          <a:cs typeface="Arial" panose="020B0604020202020204" pitchFamily="34" charset="0"/>
                        </a:rPr>
                      </a:br>
                      <a:r>
                        <a:rPr lang="en-US" sz="1800" b="0" baseline="0" dirty="0">
                          <a:solidFill>
                            <a:srgbClr val="FFC000"/>
                          </a:solidFill>
                          <a:latin typeface="Arial" panose="020B0604020202020204" pitchFamily="34" charset="0"/>
                          <a:cs typeface="Arial" panose="020B0604020202020204" pitchFamily="34" charset="0"/>
                        </a:rPr>
                        <a:t>-</a:t>
                      </a:r>
                      <a:r>
                        <a:rPr lang="en-US" sz="1800" b="0" baseline="0" dirty="0">
                          <a:solidFill>
                            <a:schemeClr val="bg1"/>
                          </a:solidFill>
                          <a:latin typeface="Arial" panose="020B0604020202020204" pitchFamily="34" charset="0"/>
                          <a:cs typeface="Arial" panose="020B0604020202020204" pitchFamily="34" charset="0"/>
                        </a:rPr>
                        <a:t> </a:t>
                      </a:r>
                      <a:r>
                        <a:rPr lang="en-US" sz="1800" b="0" baseline="0" dirty="0">
                          <a:solidFill>
                            <a:srgbClr val="D9D9D9"/>
                          </a:solidFill>
                          <a:latin typeface="Arial" panose="020B0604020202020204" pitchFamily="34" charset="0"/>
                          <a:cs typeface="Arial" panose="020B0604020202020204" pitchFamily="34" charset="0"/>
                        </a:rPr>
                        <a:t>Click inside a section header to add its text. </a:t>
                      </a:r>
                      <a:br>
                        <a:rPr lang="en-US" sz="1800" b="0" baseline="0" dirty="0">
                          <a:solidFill>
                            <a:schemeClr val="bg1"/>
                          </a:solidFill>
                          <a:latin typeface="Arial" panose="020B0604020202020204" pitchFamily="34" charset="0"/>
                          <a:cs typeface="Arial" panose="020B0604020202020204" pitchFamily="34" charset="0"/>
                        </a:rPr>
                      </a:br>
                      <a:r>
                        <a:rPr lang="en-US" sz="1800" b="0" baseline="0" dirty="0">
                          <a:solidFill>
                            <a:srgbClr val="FFC000"/>
                          </a:solidFill>
                          <a:latin typeface="Arial" panose="020B0604020202020204" pitchFamily="34" charset="0"/>
                          <a:cs typeface="Arial" panose="020B0604020202020204" pitchFamily="34" charset="0"/>
                        </a:rPr>
                        <a:t>-</a:t>
                      </a:r>
                      <a:r>
                        <a:rPr lang="en-US" sz="1800" b="0" baseline="0" dirty="0">
                          <a:solidFill>
                            <a:schemeClr val="bg1"/>
                          </a:solidFill>
                          <a:latin typeface="Arial" panose="020B0604020202020204" pitchFamily="34" charset="0"/>
                          <a:cs typeface="Arial" panose="020B0604020202020204" pitchFamily="34" charset="0"/>
                        </a:rPr>
                        <a:t> </a:t>
                      </a:r>
                      <a:r>
                        <a:rPr lang="en-US" sz="1800" b="0" baseline="0" dirty="0">
                          <a:solidFill>
                            <a:srgbClr val="D9D9D9"/>
                          </a:solidFill>
                          <a:latin typeface="Arial" panose="020B0604020202020204" pitchFamily="34" charset="0"/>
                          <a:cs typeface="Arial" panose="020B0604020202020204" pitchFamily="34" charset="0"/>
                        </a:rPr>
                        <a:t>To add another header, click on edge of the section box so that it is outlined. Copy and paste it. </a:t>
                      </a:r>
                      <a:br>
                        <a:rPr lang="en-US" sz="1800" b="0" baseline="0" dirty="0">
                          <a:solidFill>
                            <a:schemeClr val="bg1"/>
                          </a:solidFill>
                          <a:latin typeface="Arial" panose="020B0604020202020204" pitchFamily="34" charset="0"/>
                          <a:cs typeface="Arial" panose="020B0604020202020204" pitchFamily="34" charset="0"/>
                        </a:rPr>
                      </a:br>
                      <a:r>
                        <a:rPr lang="en-US" sz="1800" b="0" baseline="0" dirty="0">
                          <a:solidFill>
                            <a:srgbClr val="FFC000"/>
                          </a:solidFill>
                          <a:latin typeface="Arial" panose="020B0604020202020204" pitchFamily="34" charset="0"/>
                          <a:cs typeface="Arial" panose="020B0604020202020204" pitchFamily="34" charset="0"/>
                        </a:rPr>
                        <a:t>-</a:t>
                      </a:r>
                      <a:r>
                        <a:rPr lang="en-US" sz="1800" b="0" baseline="0" dirty="0">
                          <a:solidFill>
                            <a:schemeClr val="bg1"/>
                          </a:solidFill>
                          <a:latin typeface="Arial" panose="020B0604020202020204" pitchFamily="34" charset="0"/>
                          <a:cs typeface="Arial" panose="020B0604020202020204" pitchFamily="34" charset="0"/>
                        </a:rPr>
                        <a:t> </a:t>
                      </a:r>
                      <a:r>
                        <a:rPr lang="en-US" sz="1800" b="0" baseline="0" dirty="0">
                          <a:solidFill>
                            <a:srgbClr val="D9D9D9"/>
                          </a:solidFill>
                          <a:latin typeface="Arial" panose="020B0604020202020204" pitchFamily="34" charset="0"/>
                          <a:cs typeface="Arial" panose="020B0604020202020204" pitchFamily="34" charset="0"/>
                        </a:rPr>
                        <a:t>To increase its size, click on the white circles and expand to the the desired size.</a:t>
                      </a:r>
                    </a:p>
                  </a:txBody>
                  <a:tcPr marL="182880" marT="137160">
                    <a:solidFill>
                      <a:srgbClr val="010101"/>
                    </a:solidFill>
                  </a:tcPr>
                </a:tc>
                <a:extLst>
                  <a:ext uri="{0D108BD9-81ED-4DB2-BD59-A6C34878D82A}">
                    <a16:rowId xmlns:a16="http://schemas.microsoft.com/office/drawing/2014/main" val="10003"/>
                  </a:ext>
                </a:extLst>
              </a:tr>
              <a:tr h="3208687">
                <a:tc gridSpan="2">
                  <a:txBody>
                    <a:bodyPr/>
                    <a:lstStyle/>
                    <a:p>
                      <a:r>
                        <a:rPr lang="en-US" sz="2000" b="1" dirty="0">
                          <a:solidFill>
                            <a:srgbClr val="FFC000"/>
                          </a:solidFill>
                          <a:latin typeface="Arial" panose="020B0604020202020204" pitchFamily="34" charset="0"/>
                          <a:cs typeface="Arial" panose="020B0604020202020204" pitchFamily="34" charset="0"/>
                        </a:rPr>
                        <a:t>Adding content to the poster</a:t>
                      </a:r>
                    </a:p>
                    <a:p>
                      <a:r>
                        <a:rPr lang="en-US" sz="1800" baseline="0" dirty="0">
                          <a:solidFill>
                            <a:srgbClr val="D9D9D9"/>
                          </a:solidFill>
                          <a:latin typeface="Arial" panose="020B0604020202020204" pitchFamily="34" charset="0"/>
                          <a:cs typeface="Arial" panose="020B0604020202020204" pitchFamily="34" charset="0"/>
                        </a:rPr>
                        <a:t>Start by adding your text to each section without spending too much time with formatting. Use the default font size even if your text extends beyond the bottom of the poster. Continue until you have added all your content including text, graphics, photos, etc. Once you finish adding your content you can go back and format your text as needed.</a:t>
                      </a:r>
                    </a:p>
                    <a:p>
                      <a:pPr marL="342900" indent="-342900">
                        <a:buFontTx/>
                        <a:buChar char="-"/>
                      </a:pPr>
                      <a:r>
                        <a:rPr lang="en-US" sz="1800" baseline="0" dirty="0">
                          <a:solidFill>
                            <a:srgbClr val="D9D9D9"/>
                          </a:solidFill>
                          <a:latin typeface="Arial" panose="020B0604020202020204" pitchFamily="34" charset="0"/>
                          <a:cs typeface="Arial" panose="020B0604020202020204" pitchFamily="34" charset="0"/>
                        </a:rPr>
                        <a:t>If you run out of room, try to reduce the size of your fonts and/or the size of your graphics. If there is a lot of empty space try to increase your font sizes and the size of your graphics. The font used for references can be smaller.</a:t>
                      </a:r>
                      <a:endParaRPr lang="en-US" sz="1800" dirty="0">
                        <a:solidFill>
                          <a:srgbClr val="D9D9D9"/>
                        </a:solidFill>
                        <a:latin typeface="Arial" panose="020B0604020202020204" pitchFamily="34" charset="0"/>
                        <a:cs typeface="Arial" panose="020B0604020202020204" pitchFamily="34" charset="0"/>
                      </a:endParaRPr>
                    </a:p>
                  </a:txBody>
                  <a:tcPr>
                    <a:solidFill>
                      <a:srgbClr val="010101"/>
                    </a:solidFill>
                  </a:tcPr>
                </a:tc>
                <a:tc hMerge="1">
                  <a:txBody>
                    <a:bodyPr/>
                    <a:lstStyle/>
                    <a:p>
                      <a:endParaRPr lang="en-US" sz="2400" dirty="0">
                        <a:solidFill>
                          <a:schemeClr val="bg1"/>
                        </a:solidFill>
                        <a:latin typeface="Arial" panose="020B0604020202020204" pitchFamily="34" charset="0"/>
                        <a:cs typeface="Arial" panose="020B0604020202020204" pitchFamily="34" charset="0"/>
                      </a:endParaRPr>
                    </a:p>
                  </a:txBody>
                  <a:tcPr marL="182880" marT="137160">
                    <a:solidFill>
                      <a:srgbClr val="010101"/>
                    </a:solidFill>
                  </a:tcPr>
                </a:tc>
                <a:extLst>
                  <a:ext uri="{0D108BD9-81ED-4DB2-BD59-A6C34878D82A}">
                    <a16:rowId xmlns:a16="http://schemas.microsoft.com/office/drawing/2014/main" val="10004"/>
                  </a:ext>
                </a:extLst>
              </a:tr>
              <a:tr h="2124673">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2000" b="1" noProof="0" dirty="0">
                          <a:solidFill>
                            <a:srgbClr val="FFC000"/>
                          </a:solidFill>
                          <a:latin typeface="Arial" panose="020B0604020202020204" pitchFamily="34" charset="0"/>
                          <a:cs typeface="Arial" panose="020B0604020202020204" pitchFamily="34" charset="0"/>
                        </a:rPr>
                        <a:t>Photos</a:t>
                      </a:r>
                    </a:p>
                    <a:p>
                      <a:pPr marL="0" marR="0" lvl="0" indent="0" algn="l" defTabSz="9779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D9D9D9"/>
                          </a:solidFill>
                          <a:effectLst/>
                          <a:uLnTx/>
                          <a:uFillTx/>
                          <a:latin typeface="Arial"/>
                          <a:ea typeface="+mn-ea"/>
                          <a:cs typeface="Arial"/>
                        </a:rPr>
                        <a:t>You can add photos by dragging and dropping from your desktop, copy and paste, or by going to INSERT &gt; PICTURES. Resize images proportionally by holding down the SHIFT key and dragging one of the white corner handles (dots). For a professional-looking poster, do not distort your images by stretching them disproportionally.</a:t>
                      </a:r>
                    </a:p>
                  </a:txBody>
                  <a:tcPr marL="182880" marT="137160">
                    <a:solidFill>
                      <a:srgbClr val="010101"/>
                    </a:solidFill>
                  </a:tcPr>
                </a:tc>
                <a:tc hMerge="1">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200" noProof="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5"/>
                  </a:ext>
                </a:extLst>
              </a:tr>
              <a:tr h="1868684">
                <a:tc gridSpan="2">
                  <a:txBody>
                    <a:bodyPr/>
                    <a:lstStyle/>
                    <a:p>
                      <a:endParaRPr lang="en-US" sz="1800" dirty="0">
                        <a:solidFill>
                          <a:schemeClr val="bg1"/>
                        </a:solidFill>
                        <a:latin typeface="Arial" panose="020B0604020202020204" pitchFamily="34" charset="0"/>
                        <a:cs typeface="Arial" panose="020B0604020202020204" pitchFamily="34" charset="0"/>
                      </a:endParaRPr>
                    </a:p>
                  </a:txBody>
                  <a:tcPr marL="182880" marT="137160">
                    <a:blipFill rotWithShape="1">
                      <a:blip r:embed="rId5"/>
                      <a:stretch>
                        <a:fillRect/>
                      </a:stretch>
                    </a:blipFill>
                  </a:tcPr>
                </a:tc>
                <a:tc hMerge="1">
                  <a:txBody>
                    <a:bodyPr/>
                    <a:lstStyle/>
                    <a:p>
                      <a:endParaRPr lang="en-US" sz="2400" dirty="0">
                        <a:solidFill>
                          <a:srgbClr val="1F3A4E"/>
                        </a:solidFill>
                      </a:endParaRPr>
                    </a:p>
                  </a:txBody>
                  <a:tcPr/>
                </a:tc>
                <a:extLst>
                  <a:ext uri="{0D108BD9-81ED-4DB2-BD59-A6C34878D82A}">
                    <a16:rowId xmlns:a16="http://schemas.microsoft.com/office/drawing/2014/main" val="10006"/>
                  </a:ext>
                </a:extLst>
              </a:tr>
              <a:tr h="2067811">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2000" b="1" noProof="0" dirty="0">
                          <a:solidFill>
                            <a:srgbClr val="FFC000"/>
                          </a:solidFill>
                          <a:latin typeface="Arial"/>
                          <a:cs typeface="Arial"/>
                        </a:rPr>
                        <a:t>Quality check your graphics</a:t>
                      </a:r>
                    </a:p>
                    <a:p>
                      <a:pPr marL="0" marR="0" lvl="0" indent="0" algn="l" defTabSz="1518341" rtl="0" eaLnBrk="1" fontAlgn="auto" latinLnBrk="0" hangingPunct="1">
                        <a:lnSpc>
                          <a:spcPct val="100000"/>
                        </a:lnSpc>
                        <a:spcBef>
                          <a:spcPts val="0"/>
                        </a:spcBef>
                        <a:spcAft>
                          <a:spcPts val="0"/>
                        </a:spcAft>
                        <a:buClrTx/>
                        <a:buSzTx/>
                        <a:buFontTx/>
                        <a:buNone/>
                        <a:tabLst/>
                        <a:defRPr/>
                      </a:pPr>
                      <a:r>
                        <a:rPr lang="en-US" sz="1800" noProof="0" dirty="0">
                          <a:solidFill>
                            <a:srgbClr val="D9D9D9"/>
                          </a:solidFill>
                          <a:latin typeface="Arial"/>
                          <a:cs typeface="Arial"/>
                        </a:rPr>
                        <a:t>Zoom in and look at your images at 100%-200% magnification. If they look clear, they will print well. </a:t>
                      </a:r>
                    </a:p>
                  </a:txBody>
                  <a:tcPr marL="182880" marT="137160">
                    <a:solidFill>
                      <a:srgbClr val="010101"/>
                    </a:solidFill>
                  </a:tcPr>
                </a:tc>
                <a:tc hMerge="1">
                  <a:txBody>
                    <a:bodyPr/>
                    <a:lstStyle/>
                    <a:p>
                      <a:endParaRPr lang="en-US" sz="2400" dirty="0">
                        <a:solidFill>
                          <a:srgbClr val="1F3A4E"/>
                        </a:solidFill>
                      </a:endParaRPr>
                    </a:p>
                  </a:txBody>
                  <a:tcPr>
                    <a:solidFill>
                      <a:schemeClr val="tx1">
                        <a:lumMod val="95000"/>
                        <a:lumOff val="5000"/>
                      </a:schemeClr>
                    </a:solidFill>
                  </a:tcPr>
                </a:tc>
                <a:extLst>
                  <a:ext uri="{0D108BD9-81ED-4DB2-BD59-A6C34878D82A}">
                    <a16:rowId xmlns:a16="http://schemas.microsoft.com/office/drawing/2014/main" val="10007"/>
                  </a:ext>
                </a:extLst>
              </a:tr>
              <a:tr h="2597279">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1800" noProof="0" dirty="0">
                        <a:solidFill>
                          <a:schemeClr val="bg1"/>
                        </a:solidFill>
                        <a:latin typeface="Arial"/>
                        <a:cs typeface="Arial"/>
                      </a:endParaRPr>
                    </a:p>
                  </a:txBody>
                  <a:tcPr marL="182880" marT="137160">
                    <a:blipFill rotWithShape="1">
                      <a:blip r:embed="rId6"/>
                      <a:stretch>
                        <a:fillRect/>
                      </a:stretch>
                    </a:blipFill>
                  </a:tcPr>
                </a:tc>
                <a:tc hMerge="1">
                  <a:txBody>
                    <a:bodyPr/>
                    <a:lstStyle/>
                    <a:p>
                      <a:endParaRPr lang="en-US"/>
                    </a:p>
                  </a:txBody>
                  <a:tcPr/>
                </a:tc>
                <a:extLst>
                  <a:ext uri="{0D108BD9-81ED-4DB2-BD59-A6C34878D82A}">
                    <a16:rowId xmlns:a16="http://schemas.microsoft.com/office/drawing/2014/main" val="10010"/>
                  </a:ext>
                </a:extLst>
              </a:tr>
            </a:tbl>
          </a:graphicData>
        </a:graphic>
      </p:graphicFrame>
      <p:graphicFrame>
        <p:nvGraphicFramePr>
          <p:cNvPr id="4" name="Table 3">
            <a:extLst>
              <a:ext uri="{FF2B5EF4-FFF2-40B4-BE49-F238E27FC236}">
                <a16:creationId xmlns:a16="http://schemas.microsoft.com/office/drawing/2014/main" id="{70EF0DC5-0CE8-8B48-8495-AC770E4326B0}"/>
              </a:ext>
            </a:extLst>
          </p:cNvPr>
          <p:cNvGraphicFramePr>
            <a:graphicFrameLocks noGrp="1"/>
          </p:cNvGraphicFramePr>
          <p:nvPr userDrawn="1">
            <p:extLst>
              <p:ext uri="{D42A27DB-BD31-4B8C-83A1-F6EECF244321}">
                <p14:modId xmlns:p14="http://schemas.microsoft.com/office/powerpoint/2010/main" val="2914211395"/>
              </p:ext>
            </p:extLst>
          </p:nvPr>
        </p:nvGraphicFramePr>
        <p:xfrm>
          <a:off x="21937684" y="-142032"/>
          <a:ext cx="8060660" cy="30430194"/>
        </p:xfrm>
        <a:graphic>
          <a:graphicData uri="http://schemas.openxmlformats.org/drawingml/2006/table">
            <a:tbl>
              <a:tblPr firstRow="1" bandRow="1">
                <a:tableStyleId>{5C22544A-7EE6-4342-B048-85BDC9FD1C3A}</a:tableStyleId>
              </a:tblPr>
              <a:tblGrid>
                <a:gridCol w="3162981">
                  <a:extLst>
                    <a:ext uri="{9D8B030D-6E8A-4147-A177-3AD203B41FA5}">
                      <a16:colId xmlns:a16="http://schemas.microsoft.com/office/drawing/2014/main" val="20000"/>
                    </a:ext>
                  </a:extLst>
                </a:gridCol>
                <a:gridCol w="950236">
                  <a:extLst>
                    <a:ext uri="{9D8B030D-6E8A-4147-A177-3AD203B41FA5}">
                      <a16:colId xmlns:a16="http://schemas.microsoft.com/office/drawing/2014/main" val="764104496"/>
                    </a:ext>
                  </a:extLst>
                </a:gridCol>
                <a:gridCol w="3947443">
                  <a:extLst>
                    <a:ext uri="{9D8B030D-6E8A-4147-A177-3AD203B41FA5}">
                      <a16:colId xmlns:a16="http://schemas.microsoft.com/office/drawing/2014/main" val="4164475170"/>
                    </a:ext>
                  </a:extLst>
                </a:gridCol>
              </a:tblGrid>
              <a:tr h="1192134">
                <a:tc gridSpan="3">
                  <a:txBody>
                    <a:bodyPr/>
                    <a:lstStyle/>
                    <a:p>
                      <a:pPr marL="0" marR="0" indent="0" algn="ctr" defTabSz="4388900" rtl="0" eaLnBrk="1" fontAlgn="auto" latinLnBrk="0" hangingPunct="1">
                        <a:lnSpc>
                          <a:spcPct val="100000"/>
                        </a:lnSpc>
                        <a:spcBef>
                          <a:spcPts val="0"/>
                        </a:spcBef>
                        <a:spcAft>
                          <a:spcPts val="0"/>
                        </a:spcAft>
                        <a:buClrTx/>
                        <a:buSzTx/>
                        <a:buFontTx/>
                        <a:buNone/>
                        <a:tabLst/>
                        <a:defRPr/>
                      </a:pPr>
                      <a:r>
                        <a:rPr lang="en-US" sz="3200" b="0" spc="600" dirty="0">
                          <a:solidFill>
                            <a:srgbClr val="1F3A4E"/>
                          </a:solidFill>
                          <a:latin typeface="Arial Black" panose="020B0A04020102020204" pitchFamily="34" charset="0"/>
                        </a:rPr>
                        <a:t>QUICK START GUIDE</a:t>
                      </a:r>
                      <a:br>
                        <a:rPr lang="en-US" sz="3200" b="0" spc="600" dirty="0">
                          <a:solidFill>
                            <a:srgbClr val="1F3A4E"/>
                          </a:solidFill>
                          <a:latin typeface="Arial Black" panose="020B0A04020102020204" pitchFamily="34" charset="0"/>
                        </a:rPr>
                      </a:br>
                      <a:r>
                        <a:rPr lang="en-US" sz="2400" b="1" spc="0" dirty="0">
                          <a:solidFill>
                            <a:srgbClr val="FF0000"/>
                          </a:solidFill>
                          <a:latin typeface="Trebuchet MS" pitchFamily="34" charset="0"/>
                        </a:rPr>
                        <a:t>(THIS SIDEBAR WILL NOT PRINT)</a:t>
                      </a:r>
                      <a:endParaRPr lang="en-US" sz="3200" b="1" spc="600" dirty="0">
                        <a:solidFill>
                          <a:schemeClr val="bg1"/>
                        </a:solidFill>
                        <a:latin typeface="Trebuchet MS" pitchFamily="34" charset="0"/>
                      </a:endParaRPr>
                    </a:p>
                  </a:txBody>
                  <a:tcPr marL="182880" marT="137160">
                    <a:solidFill>
                      <a:srgbClr val="FFC000"/>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5727945">
                <a:tc gridSpan="3">
                  <a:txBody>
                    <a:bodyPr/>
                    <a:lstStyle/>
                    <a:p>
                      <a:pPr algn="l"/>
                      <a:r>
                        <a:rPr lang="en-US" sz="2000" b="1" baseline="0" dirty="0">
                          <a:solidFill>
                            <a:srgbClr val="FFC000"/>
                          </a:solidFill>
                          <a:latin typeface="Arial" panose="020B0604020202020204" pitchFamily="34" charset="0"/>
                          <a:cs typeface="Arial" panose="020B0604020202020204" pitchFamily="34" charset="0"/>
                        </a:rPr>
                        <a:t>How to change the template colors</a:t>
                      </a:r>
                    </a:p>
                    <a:p>
                      <a:pPr marL="0" indent="0" algn="l" defTabSz="114300"/>
                      <a:r>
                        <a:rPr lang="en-US" sz="1800" b="0" baseline="0" dirty="0">
                          <a:solidFill>
                            <a:srgbClr val="D9D9D9"/>
                          </a:solidFill>
                          <a:latin typeface="Arial" panose="020B0604020202020204" pitchFamily="34" charset="0"/>
                          <a:cs typeface="Arial" panose="020B0604020202020204" pitchFamily="34" charset="0"/>
                        </a:rPr>
                        <a:t>You can change the overall template color theme by clicking on the COLORS dropdown menu under the DESIGN tab. You can see a tutorial here: </a:t>
                      </a:r>
                      <a:r>
                        <a:rPr lang="en-US" sz="1800" dirty="0">
                          <a:solidFill>
                            <a:srgbClr val="FFC000"/>
                          </a:solidFill>
                          <a:hlinkClick r:id="rId7">
                            <a:extLst>
                              <a:ext uri="{A12FA001-AC4F-418D-AE19-62706E023703}">
                                <ahyp:hlinkClr xmlns:ahyp="http://schemas.microsoft.com/office/drawing/2018/hyperlinkcolor" val="tx"/>
                              </a:ext>
                            </a:extLst>
                          </a:hlinkClick>
                        </a:rPr>
                        <a:t>https://www.posterpresentations.com/how-to-change-the-research-poster-template-colors.html</a:t>
                      </a:r>
                      <a:endParaRPr lang="en-US" sz="1800" dirty="0">
                        <a:solidFill>
                          <a:srgbClr val="FFC000"/>
                        </a:solidFill>
                      </a:endParaRPr>
                    </a:p>
                    <a:p>
                      <a:pPr marL="0" indent="0" algn="l" defTabSz="114300"/>
                      <a:endParaRPr lang="en-US" sz="1800" b="0" baseline="0" dirty="0">
                        <a:solidFill>
                          <a:srgbClr val="D9D9D9"/>
                        </a:solidFill>
                        <a:latin typeface="Arial" panose="020B0604020202020204" pitchFamily="34" charset="0"/>
                        <a:cs typeface="Arial" panose="020B0604020202020204" pitchFamily="34" charset="0"/>
                      </a:endParaRPr>
                    </a:p>
                    <a:p>
                      <a:pPr marL="0" indent="0" algn="l" defTabSz="114300"/>
                      <a:r>
                        <a:rPr lang="en-US" sz="1800" b="0" baseline="0" dirty="0">
                          <a:solidFill>
                            <a:srgbClr val="D9D9D9"/>
                          </a:solidFill>
                          <a:latin typeface="Arial" panose="020B0604020202020204" pitchFamily="34" charset="0"/>
                          <a:cs typeface="Arial" panose="020B0604020202020204" pitchFamily="34" charset="0"/>
                        </a:rPr>
                        <a:t>You can also manually change the color of individual elements by going to VIEW &gt; SLIDE MASTER. On the left side of your screen select the background master where you can change the template background, column sizes, etc. </a:t>
                      </a:r>
                    </a:p>
                    <a:p>
                      <a:pPr marL="0" indent="0" algn="l" defTabSz="114300"/>
                      <a:endParaRPr lang="en-US" sz="1800" b="0" baseline="0" dirty="0">
                        <a:solidFill>
                          <a:srgbClr val="D9D9D9"/>
                        </a:solidFill>
                        <a:latin typeface="Arial" panose="020B0604020202020204" pitchFamily="34" charset="0"/>
                        <a:cs typeface="Arial" panose="020B0604020202020204" pitchFamily="34" charset="0"/>
                      </a:endParaRPr>
                    </a:p>
                    <a:p>
                      <a:pPr marL="0" indent="0" algn="l" defTabSz="114300"/>
                      <a:r>
                        <a:rPr lang="en-US" sz="1800" b="0" baseline="0" dirty="0">
                          <a:solidFill>
                            <a:srgbClr val="D9D9D9"/>
                          </a:solidFill>
                          <a:latin typeface="Arial" panose="020B0604020202020204" pitchFamily="34" charset="0"/>
                          <a:cs typeface="Arial" panose="020B0604020202020204" pitchFamily="34" charset="0"/>
                        </a:rPr>
                        <a:t>After you finish working on the SLIDE MASTER, it is important that you go to VIEW &gt; NORMAL to continue working on your poster. </a:t>
                      </a:r>
                    </a:p>
                  </a:txBody>
                  <a:tcPr marL="182880" marT="137160">
                    <a:solidFill>
                      <a:schemeClr val="tx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4259477">
                <a:tc gridSpan="3">
                  <a:txBody>
                    <a:bodyPr/>
                    <a:lstStyle/>
                    <a:p>
                      <a:r>
                        <a:rPr lang="en-US" sz="2000" b="1" dirty="0">
                          <a:solidFill>
                            <a:srgbClr val="FFC000"/>
                          </a:solidFill>
                          <a:latin typeface="Arial" panose="020B0604020202020204" pitchFamily="34" charset="0"/>
                          <a:cs typeface="Arial" panose="020B0604020202020204" pitchFamily="34" charset="0"/>
                        </a:rPr>
                        <a:t>How to change the column layout configuration</a:t>
                      </a:r>
                    </a:p>
                    <a:p>
                      <a:r>
                        <a:rPr lang="en-US" sz="1800" dirty="0">
                          <a:solidFill>
                            <a:srgbClr val="D9D9D9"/>
                          </a:solidFill>
                          <a:latin typeface="Arial" panose="020B0604020202020204" pitchFamily="34" charset="0"/>
                          <a:cs typeface="Arial" panose="020B0604020202020204" pitchFamily="34" charset="0"/>
                        </a:rPr>
                        <a:t>You can manually change the configuration on the columns by going to VIEW &gt; SLIDE MASTER. You can delete columns, resize them or modify them as needed for your layout. </a:t>
                      </a:r>
                    </a:p>
                    <a:p>
                      <a:pPr marL="0" marR="0" indent="0" algn="l" defTabSz="3765366" rtl="0" eaLnBrk="1" fontAlgn="auto" latinLnBrk="0" hangingPunct="1">
                        <a:lnSpc>
                          <a:spcPct val="100000"/>
                        </a:lnSpc>
                        <a:spcBef>
                          <a:spcPts val="0"/>
                        </a:spcBef>
                        <a:spcAft>
                          <a:spcPts val="0"/>
                        </a:spcAft>
                        <a:buClrTx/>
                        <a:buSzTx/>
                        <a:buFontTx/>
                        <a:buNone/>
                        <a:tabLst/>
                        <a:defRPr/>
                      </a:pPr>
                      <a:r>
                        <a:rPr lang="en-US" sz="1800" dirty="0">
                          <a:solidFill>
                            <a:srgbClr val="D9D9D9"/>
                          </a:solidFill>
                          <a:latin typeface="Arial" panose="020B0604020202020204" pitchFamily="34" charset="0"/>
                          <a:cs typeface="Arial" panose="020B0604020202020204" pitchFamily="34" charset="0"/>
                        </a:rPr>
                        <a:t>You can see a tutorial here: </a:t>
                      </a:r>
                      <a:r>
                        <a:rPr lang="en-US" sz="1800" u="sng" dirty="0">
                          <a:solidFill>
                            <a:srgbClr val="FFC000"/>
                          </a:solidFill>
                          <a:latin typeface="Arial" panose="020B0604020202020204" pitchFamily="34" charset="0"/>
                          <a:cs typeface="Arial" panose="020B0604020202020204" pitchFamily="34" charset="0"/>
                        </a:rPr>
                        <a:t>https://</a:t>
                      </a:r>
                      <a:r>
                        <a:rPr lang="en-US" sz="1800" u="sng" dirty="0" err="1">
                          <a:solidFill>
                            <a:srgbClr val="FFC000"/>
                          </a:solidFill>
                          <a:latin typeface="Arial" panose="020B0604020202020204" pitchFamily="34" charset="0"/>
                          <a:cs typeface="Arial" panose="020B0604020202020204" pitchFamily="34" charset="0"/>
                        </a:rPr>
                        <a:t>www.posterpresentations.com</a:t>
                      </a:r>
                      <a:r>
                        <a:rPr lang="en-US" sz="1800" u="sng" dirty="0">
                          <a:solidFill>
                            <a:srgbClr val="FFC000"/>
                          </a:solidFill>
                          <a:latin typeface="Arial" panose="020B0604020202020204" pitchFamily="34" charset="0"/>
                          <a:cs typeface="Arial" panose="020B0604020202020204" pitchFamily="34" charset="0"/>
                        </a:rPr>
                        <a:t>/how-to-change-the-column-</a:t>
                      </a:r>
                      <a:r>
                        <a:rPr lang="en-US" sz="1800" u="sng" dirty="0" err="1">
                          <a:solidFill>
                            <a:srgbClr val="FFC000"/>
                          </a:solidFill>
                          <a:latin typeface="Arial" panose="020B0604020202020204" pitchFamily="34" charset="0"/>
                          <a:cs typeface="Arial" panose="020B0604020202020204" pitchFamily="34" charset="0"/>
                        </a:rPr>
                        <a:t>configuration.html</a:t>
                      </a:r>
                      <a:endParaRPr lang="en-US" sz="4400" u="sng" dirty="0">
                        <a:solidFill>
                          <a:srgbClr val="FFC000"/>
                        </a:solidFill>
                      </a:endParaRPr>
                    </a:p>
                  </a:txBody>
                  <a:tcPr marL="182880" marT="137160">
                    <a:solidFill>
                      <a:schemeClr val="tx1"/>
                    </a:solidFill>
                  </a:tcPr>
                </a:tc>
                <a:tc hMerge="1">
                  <a:txBody>
                    <a:bodyPr/>
                    <a:lstStyle/>
                    <a:p>
                      <a:endParaRPr lang="en-US"/>
                    </a:p>
                  </a:txBody>
                  <a:tcPr/>
                </a:tc>
                <a:tc hMerge="1">
                  <a:txBody>
                    <a:bodyPr/>
                    <a:lstStyle/>
                    <a:p>
                      <a:endParaRPr lang="en-US" dirty="0"/>
                    </a:p>
                  </a:txBody>
                  <a:tcPr marL="182880" marT="137160">
                    <a:solidFill>
                      <a:srgbClr val="010101"/>
                    </a:solidFill>
                  </a:tcPr>
                </a:tc>
                <a:extLst>
                  <a:ext uri="{0D108BD9-81ED-4DB2-BD59-A6C34878D82A}">
                    <a16:rowId xmlns:a16="http://schemas.microsoft.com/office/drawing/2014/main" val="10004"/>
                  </a:ext>
                </a:extLst>
              </a:tr>
              <a:tr h="1678544">
                <a:tc>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000" noProof="0" dirty="0">
                        <a:solidFill>
                          <a:srgbClr val="D9D9D9"/>
                        </a:solidFill>
                        <a:latin typeface="Arial" panose="020B0604020202020204" pitchFamily="34" charset="0"/>
                        <a:cs typeface="Arial" panose="020B0604020202020204" pitchFamily="34" charset="0"/>
                      </a:endParaRPr>
                    </a:p>
                  </a:txBody>
                  <a:tcPr marL="182880" marT="137160">
                    <a:blipFill dpi="0" rotWithShape="1">
                      <a:blip r:embed="rId8">
                        <a:extLst>
                          <a:ext uri="{28A0092B-C50C-407E-A947-70E740481C1C}">
                            <a14:useLocalDpi xmlns:a14="http://schemas.microsoft.com/office/drawing/2010/main" val="0"/>
                          </a:ext>
                        </a:extLst>
                      </a:blip>
                      <a:srcRect/>
                      <a:stretch>
                        <a:fillRect/>
                      </a:stretch>
                    </a:blipFill>
                  </a:tcPr>
                </a:tc>
                <a:tc rowSpan="2"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2000" b="1" noProof="0" dirty="0">
                          <a:solidFill>
                            <a:srgbClr val="FFC000"/>
                          </a:solidFill>
                          <a:latin typeface="Arial" panose="020B0604020202020204" pitchFamily="34" charset="0"/>
                          <a:cs typeface="Arial" panose="020B0604020202020204" pitchFamily="34" charset="0"/>
                        </a:rPr>
                        <a:t>How to hide the QUICK START GUIDE bars from the sides of the template</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1800" noProof="0" dirty="0">
                          <a:solidFill>
                            <a:srgbClr val="D9D9D9"/>
                          </a:solidFill>
                          <a:latin typeface="Arial" panose="020B0604020202020204" pitchFamily="34" charset="0"/>
                          <a:cs typeface="Arial" panose="020B0604020202020204" pitchFamily="34" charset="0"/>
                        </a:rPr>
                        <a:t>The Quick Start</a:t>
                      </a:r>
                      <a:r>
                        <a:rPr lang="en-US" sz="1800" baseline="0" noProof="0" dirty="0">
                          <a:solidFill>
                            <a:srgbClr val="D9D9D9"/>
                          </a:solidFill>
                          <a:latin typeface="Arial" panose="020B0604020202020204" pitchFamily="34" charset="0"/>
                          <a:cs typeface="Arial" panose="020B0604020202020204" pitchFamily="34" charset="0"/>
                        </a:rPr>
                        <a:t> Guides</a:t>
                      </a:r>
                      <a:r>
                        <a:rPr lang="en-US" sz="1800" noProof="0" dirty="0">
                          <a:solidFill>
                            <a:srgbClr val="D9D9D9"/>
                          </a:solidFill>
                          <a:latin typeface="Arial" panose="020B0604020202020204" pitchFamily="34" charset="0"/>
                          <a:cs typeface="Arial" panose="020B0604020202020204" pitchFamily="34" charset="0"/>
                        </a:rPr>
                        <a:t> </a:t>
                      </a:r>
                      <a:r>
                        <a:rPr lang="en-US" sz="1800" u="sng" noProof="0" dirty="0">
                          <a:solidFill>
                            <a:srgbClr val="D9D9D9"/>
                          </a:solidFill>
                          <a:latin typeface="Arial" panose="020B0604020202020204" pitchFamily="34" charset="0"/>
                          <a:cs typeface="Arial" panose="020B0604020202020204" pitchFamily="34" charset="0"/>
                        </a:rPr>
                        <a:t>are outside the template’s printable area</a:t>
                      </a:r>
                      <a:r>
                        <a:rPr lang="en-US" sz="1800" noProof="0" dirty="0">
                          <a:solidFill>
                            <a:srgbClr val="D9D9D9"/>
                          </a:solidFill>
                          <a:latin typeface="Arial" panose="020B0604020202020204" pitchFamily="34" charset="0"/>
                          <a:cs typeface="Arial" panose="020B0604020202020204" pitchFamily="34" charset="0"/>
                        </a:rPr>
                        <a:t> and they will not be on the printed poster</a:t>
                      </a:r>
                      <a:r>
                        <a:rPr lang="en-US" sz="1800" baseline="0" noProof="0" dirty="0">
                          <a:solidFill>
                            <a:srgbClr val="D9D9D9"/>
                          </a:solidFill>
                          <a:latin typeface="Arial" panose="020B0604020202020204" pitchFamily="34" charset="0"/>
                          <a:cs typeface="Arial" panose="020B0604020202020204" pitchFamily="34" charset="0"/>
                        </a:rPr>
                        <a:t>. </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1800" baseline="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1800" baseline="0" noProof="0" dirty="0">
                          <a:solidFill>
                            <a:srgbClr val="D9D9D9"/>
                          </a:solidFill>
                          <a:latin typeface="Arial" panose="020B0604020202020204" pitchFamily="34" charset="0"/>
                          <a:cs typeface="Arial" panose="020B0604020202020204" pitchFamily="34" charset="0"/>
                        </a:rPr>
                        <a:t>If you create a PDF file from your template, the guides will not be included.</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1800" baseline="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1800" baseline="0" noProof="0" dirty="0">
                          <a:solidFill>
                            <a:srgbClr val="D9D9D9"/>
                          </a:solidFill>
                          <a:latin typeface="Arial" panose="020B0604020202020204" pitchFamily="34" charset="0"/>
                          <a:cs typeface="Arial" panose="020B0604020202020204" pitchFamily="34" charset="0"/>
                        </a:rPr>
                        <a:t>To hide the guides click on the </a:t>
                      </a:r>
                      <a:r>
                        <a:rPr lang="en-US" sz="1800" b="1" baseline="0" noProof="0" dirty="0">
                          <a:solidFill>
                            <a:srgbClr val="D9D9D9"/>
                          </a:solidFill>
                          <a:latin typeface="Arial" panose="020B0604020202020204" pitchFamily="34" charset="0"/>
                          <a:cs typeface="Arial" panose="020B0604020202020204" pitchFamily="34" charset="0"/>
                        </a:rPr>
                        <a:t>Home</a:t>
                      </a:r>
                      <a:r>
                        <a:rPr lang="en-US" sz="1800" baseline="0" noProof="0" dirty="0">
                          <a:solidFill>
                            <a:srgbClr val="D9D9D9"/>
                          </a:solidFill>
                          <a:latin typeface="Arial" panose="020B0604020202020204" pitchFamily="34" charset="0"/>
                          <a:cs typeface="Arial" panose="020B0604020202020204" pitchFamily="34" charset="0"/>
                        </a:rPr>
                        <a:t> tab (top of the screen) and then click on the </a:t>
                      </a:r>
                      <a:r>
                        <a:rPr lang="en-US" sz="1800" b="1" baseline="0" noProof="0" dirty="0">
                          <a:solidFill>
                            <a:srgbClr val="D9D9D9"/>
                          </a:solidFill>
                          <a:latin typeface="Arial" panose="020B0604020202020204" pitchFamily="34" charset="0"/>
                          <a:cs typeface="Arial" panose="020B0604020202020204" pitchFamily="34" charset="0"/>
                        </a:rPr>
                        <a:t>Layout</a:t>
                      </a:r>
                      <a:r>
                        <a:rPr lang="en-US" sz="1800" baseline="0" noProof="0" dirty="0">
                          <a:solidFill>
                            <a:srgbClr val="D9D9D9"/>
                          </a:solidFill>
                          <a:latin typeface="Arial" panose="020B0604020202020204" pitchFamily="34" charset="0"/>
                          <a:cs typeface="Arial" panose="020B0604020202020204" pitchFamily="34" charset="0"/>
                        </a:rPr>
                        <a:t> button below to see the available layouts. Choose the </a:t>
                      </a:r>
                      <a:r>
                        <a:rPr lang="en-US" sz="1800" b="1" baseline="0" noProof="0" dirty="0">
                          <a:solidFill>
                            <a:srgbClr val="D9D9D9"/>
                          </a:solidFill>
                          <a:latin typeface="Arial" panose="020B0604020202020204" pitchFamily="34" charset="0"/>
                          <a:cs typeface="Arial" panose="020B0604020202020204" pitchFamily="34" charset="0"/>
                        </a:rPr>
                        <a:t>Without Guides </a:t>
                      </a:r>
                      <a:r>
                        <a:rPr lang="en-US" sz="1800" b="0" baseline="0" noProof="0" dirty="0">
                          <a:solidFill>
                            <a:srgbClr val="D9D9D9"/>
                          </a:solidFill>
                          <a:latin typeface="Arial" panose="020B0604020202020204" pitchFamily="34" charset="0"/>
                          <a:cs typeface="Arial" panose="020B0604020202020204" pitchFamily="34" charset="0"/>
                        </a:rPr>
                        <a:t>layout</a:t>
                      </a:r>
                      <a:r>
                        <a:rPr lang="en-US" sz="1800" baseline="0" noProof="0" dirty="0">
                          <a:solidFill>
                            <a:srgbClr val="D9D9D9"/>
                          </a:solidFill>
                          <a:latin typeface="Arial" panose="020B0604020202020204" pitchFamily="34" charset="0"/>
                          <a:cs typeface="Arial" panose="020B0604020202020204" pitchFamily="34" charset="0"/>
                        </a:rPr>
                        <a:t>.</a:t>
                      </a:r>
                      <a:endParaRPr lang="en-US" sz="1800" noProof="0" dirty="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tc rowSpan="2" hMerge="1">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3200" b="1" noProof="0">
                          <a:solidFill>
                            <a:srgbClr val="FFC000"/>
                          </a:solidFill>
                          <a:latin typeface="Arial" panose="020B0604020202020204" pitchFamily="34" charset="0"/>
                          <a:cs typeface="Arial" panose="020B0604020202020204" pitchFamily="34" charset="0"/>
                        </a:rPr>
                        <a:t>How to hide the QUICK START GUIDE bars from the sides of the template</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2800" noProof="0">
                          <a:solidFill>
                            <a:srgbClr val="D9D9D9"/>
                          </a:solidFill>
                          <a:latin typeface="Arial" panose="020B0604020202020204" pitchFamily="34" charset="0"/>
                          <a:cs typeface="Arial" panose="020B0604020202020204" pitchFamily="34" charset="0"/>
                        </a:rPr>
                        <a:t>The Quick Start</a:t>
                      </a:r>
                      <a:r>
                        <a:rPr lang="en-US" sz="2800" baseline="0" noProof="0">
                          <a:solidFill>
                            <a:srgbClr val="D9D9D9"/>
                          </a:solidFill>
                          <a:latin typeface="Arial" panose="020B0604020202020204" pitchFamily="34" charset="0"/>
                          <a:cs typeface="Arial" panose="020B0604020202020204" pitchFamily="34" charset="0"/>
                        </a:rPr>
                        <a:t> Guides</a:t>
                      </a:r>
                      <a:r>
                        <a:rPr lang="en-US" sz="2800" noProof="0">
                          <a:solidFill>
                            <a:srgbClr val="D9D9D9"/>
                          </a:solidFill>
                          <a:latin typeface="Arial" panose="020B0604020202020204" pitchFamily="34" charset="0"/>
                          <a:cs typeface="Arial" panose="020B0604020202020204" pitchFamily="34" charset="0"/>
                        </a:rPr>
                        <a:t> </a:t>
                      </a:r>
                      <a:r>
                        <a:rPr lang="en-US" sz="2800" u="sng" noProof="0">
                          <a:solidFill>
                            <a:srgbClr val="D9D9D9"/>
                          </a:solidFill>
                          <a:latin typeface="Arial" panose="020B0604020202020204" pitchFamily="34" charset="0"/>
                          <a:cs typeface="Arial" panose="020B0604020202020204" pitchFamily="34" charset="0"/>
                        </a:rPr>
                        <a:t>are outside the template’s printable area</a:t>
                      </a:r>
                      <a:r>
                        <a:rPr lang="en-US" sz="2800" noProof="0">
                          <a:solidFill>
                            <a:srgbClr val="D9D9D9"/>
                          </a:solidFill>
                          <a:latin typeface="Arial" panose="020B0604020202020204" pitchFamily="34" charset="0"/>
                          <a:cs typeface="Arial" panose="020B0604020202020204" pitchFamily="34" charset="0"/>
                        </a:rPr>
                        <a:t> and they will not be on the printed poster</a:t>
                      </a:r>
                      <a:r>
                        <a:rPr lang="en-US" sz="2800" baseline="0" noProof="0">
                          <a:solidFill>
                            <a:srgbClr val="D9D9D9"/>
                          </a:solidFill>
                          <a:latin typeface="Arial" panose="020B0604020202020204" pitchFamily="34" charset="0"/>
                          <a:cs typeface="Arial" panose="020B0604020202020204" pitchFamily="34" charset="0"/>
                        </a:rPr>
                        <a:t>. </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800" baseline="0" noProof="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2800" baseline="0" noProof="0">
                          <a:solidFill>
                            <a:srgbClr val="D9D9D9"/>
                          </a:solidFill>
                          <a:latin typeface="Arial" panose="020B0604020202020204" pitchFamily="34" charset="0"/>
                          <a:cs typeface="Arial" panose="020B0604020202020204" pitchFamily="34" charset="0"/>
                        </a:rPr>
                        <a:t>If you create a PDF file from your template, the guides will not be included.</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800" baseline="0" noProof="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2800" baseline="0" noProof="0">
                          <a:solidFill>
                            <a:srgbClr val="D9D9D9"/>
                          </a:solidFill>
                          <a:latin typeface="Arial" panose="020B0604020202020204" pitchFamily="34" charset="0"/>
                          <a:cs typeface="Arial" panose="020B0604020202020204" pitchFamily="34" charset="0"/>
                        </a:rPr>
                        <a:t>To hide the guides click on the </a:t>
                      </a:r>
                      <a:r>
                        <a:rPr lang="en-US" sz="2800" b="1" baseline="0" noProof="0">
                          <a:solidFill>
                            <a:srgbClr val="D9D9D9"/>
                          </a:solidFill>
                          <a:latin typeface="Arial" panose="020B0604020202020204" pitchFamily="34" charset="0"/>
                          <a:cs typeface="Arial" panose="020B0604020202020204" pitchFamily="34" charset="0"/>
                        </a:rPr>
                        <a:t>Home</a:t>
                      </a:r>
                      <a:r>
                        <a:rPr lang="en-US" sz="2800" baseline="0" noProof="0">
                          <a:solidFill>
                            <a:srgbClr val="D9D9D9"/>
                          </a:solidFill>
                          <a:latin typeface="Arial" panose="020B0604020202020204" pitchFamily="34" charset="0"/>
                          <a:cs typeface="Arial" panose="020B0604020202020204" pitchFamily="34" charset="0"/>
                        </a:rPr>
                        <a:t> tab (top of the screen) and then click on the </a:t>
                      </a:r>
                      <a:r>
                        <a:rPr lang="en-US" sz="2800" b="1" baseline="0" noProof="0">
                          <a:solidFill>
                            <a:srgbClr val="D9D9D9"/>
                          </a:solidFill>
                          <a:latin typeface="Arial" panose="020B0604020202020204" pitchFamily="34" charset="0"/>
                          <a:cs typeface="Arial" panose="020B0604020202020204" pitchFamily="34" charset="0"/>
                        </a:rPr>
                        <a:t>Layout</a:t>
                      </a:r>
                      <a:r>
                        <a:rPr lang="en-US" sz="2800" baseline="0" noProof="0">
                          <a:solidFill>
                            <a:srgbClr val="D9D9D9"/>
                          </a:solidFill>
                          <a:latin typeface="Arial" panose="020B0604020202020204" pitchFamily="34" charset="0"/>
                          <a:cs typeface="Arial" panose="020B0604020202020204" pitchFamily="34" charset="0"/>
                        </a:rPr>
                        <a:t> button below to see the available layouts. Choose the </a:t>
                      </a:r>
                      <a:r>
                        <a:rPr lang="en-US" sz="2800" b="1" baseline="0" noProof="0">
                          <a:solidFill>
                            <a:srgbClr val="D9D9D9"/>
                          </a:solidFill>
                          <a:latin typeface="Arial" panose="020B0604020202020204" pitchFamily="34" charset="0"/>
                          <a:cs typeface="Arial" panose="020B0604020202020204" pitchFamily="34" charset="0"/>
                        </a:rPr>
                        <a:t>Without Guides </a:t>
                      </a:r>
                      <a:r>
                        <a:rPr lang="en-US" sz="2800" b="0" baseline="0" noProof="0">
                          <a:solidFill>
                            <a:srgbClr val="D9D9D9"/>
                          </a:solidFill>
                          <a:latin typeface="Arial" panose="020B0604020202020204" pitchFamily="34" charset="0"/>
                          <a:cs typeface="Arial" panose="020B0604020202020204" pitchFamily="34" charset="0"/>
                        </a:rPr>
                        <a:t>layout</a:t>
                      </a:r>
                      <a:r>
                        <a:rPr lang="en-US" sz="2800" baseline="0" noProof="0">
                          <a:solidFill>
                            <a:srgbClr val="D9D9D9"/>
                          </a:solidFill>
                          <a:latin typeface="Arial" panose="020B0604020202020204" pitchFamily="34" charset="0"/>
                          <a:cs typeface="Arial" panose="020B0604020202020204" pitchFamily="34" charset="0"/>
                        </a:rPr>
                        <a:t>.</a:t>
                      </a:r>
                      <a:endParaRPr lang="en-US" sz="2800" noProof="0" dirty="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extLst>
                  <a:ext uri="{0D108BD9-81ED-4DB2-BD59-A6C34878D82A}">
                    <a16:rowId xmlns:a16="http://schemas.microsoft.com/office/drawing/2014/main" val="10005"/>
                  </a:ext>
                </a:extLst>
              </a:tr>
              <a:tr h="5446460">
                <a:tc>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000" noProof="0" dirty="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tc gridSpan="2" vMerge="1">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800" noProof="0" dirty="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tc hMerge="1" vMerge="1">
                  <a:txBody>
                    <a:bodyPr/>
                    <a:lstStyle/>
                    <a:p>
                      <a:endParaRPr lang="en-US"/>
                    </a:p>
                  </a:txBody>
                  <a:tcPr/>
                </a:tc>
                <a:extLst>
                  <a:ext uri="{0D108BD9-81ED-4DB2-BD59-A6C34878D82A}">
                    <a16:rowId xmlns:a16="http://schemas.microsoft.com/office/drawing/2014/main" val="1766341567"/>
                  </a:ext>
                </a:extLst>
              </a:tr>
              <a:tr h="4626677">
                <a:tc>
                  <a:txBody>
                    <a:bodyPr/>
                    <a:lstStyle/>
                    <a:p>
                      <a:pPr rtl="0"/>
                      <a:r>
                        <a:rPr lang="en-US" sz="2400" b="1" dirty="0">
                          <a:solidFill>
                            <a:srgbClr val="FFC000"/>
                          </a:solidFill>
                          <a:latin typeface="Arial" panose="020B0604020202020204" pitchFamily="34" charset="0"/>
                          <a:cs typeface="Arial" panose="020B0604020202020204" pitchFamily="34" charset="0"/>
                        </a:rPr>
                        <a:t>How to</a:t>
                      </a:r>
                      <a:r>
                        <a:rPr lang="en-US" sz="2400" b="1" baseline="0" dirty="0">
                          <a:solidFill>
                            <a:srgbClr val="FFC000"/>
                          </a:solidFill>
                          <a:latin typeface="Arial" panose="020B0604020202020204" pitchFamily="34" charset="0"/>
                          <a:cs typeface="Arial" panose="020B0604020202020204" pitchFamily="34" charset="0"/>
                        </a:rPr>
                        <a:t> preview your poster prior to printing</a:t>
                      </a:r>
                      <a:endParaRPr lang="en-US" sz="2400" b="1" dirty="0">
                        <a:solidFill>
                          <a:srgbClr val="FFC000"/>
                        </a:solidFill>
                        <a:latin typeface="Arial" panose="020B0604020202020204" pitchFamily="34" charset="0"/>
                        <a:cs typeface="Arial" panose="020B0604020202020204" pitchFamily="34" charset="0"/>
                      </a:endParaRPr>
                    </a:p>
                    <a:p>
                      <a:pPr rtl="0"/>
                      <a:r>
                        <a:rPr lang="en-US" sz="2000" dirty="0">
                          <a:solidFill>
                            <a:srgbClr val="D9D9D9"/>
                          </a:solidFill>
                          <a:latin typeface="Arial" panose="020B0604020202020204" pitchFamily="34" charset="0"/>
                          <a:cs typeface="Arial" panose="020B0604020202020204" pitchFamily="34" charset="0"/>
                        </a:rPr>
                        <a:t>You can preview your poster at any time by pressing the </a:t>
                      </a:r>
                      <a:r>
                        <a:rPr lang="en-US" sz="2000" dirty="0">
                          <a:solidFill>
                            <a:srgbClr val="FFC000"/>
                          </a:solidFill>
                          <a:latin typeface="Arial" panose="020B0604020202020204" pitchFamily="34" charset="0"/>
                          <a:cs typeface="Arial" panose="020B0604020202020204" pitchFamily="34" charset="0"/>
                        </a:rPr>
                        <a:t>F5 key</a:t>
                      </a:r>
                      <a:r>
                        <a:rPr lang="en-US" sz="2000" dirty="0">
                          <a:solidFill>
                            <a:srgbClr val="D9D9D9"/>
                          </a:solidFill>
                          <a:latin typeface="Arial" panose="020B0604020202020204" pitchFamily="34" charset="0"/>
                          <a:cs typeface="Arial" panose="020B0604020202020204" pitchFamily="34" charset="0"/>
                        </a:rPr>
                        <a:t> on your keyboard. You will see on the screen what's on your poster and how it should look when printed. Press the </a:t>
                      </a:r>
                      <a:r>
                        <a:rPr lang="en-US" sz="2000" dirty="0">
                          <a:solidFill>
                            <a:srgbClr val="FFC000"/>
                          </a:solidFill>
                          <a:latin typeface="Arial" panose="020B0604020202020204" pitchFamily="34" charset="0"/>
                          <a:cs typeface="Arial" panose="020B0604020202020204" pitchFamily="34" charset="0"/>
                        </a:rPr>
                        <a:t>ESC key </a:t>
                      </a:r>
                      <a:r>
                        <a:rPr lang="en-US" sz="2000" dirty="0">
                          <a:solidFill>
                            <a:srgbClr val="D9D9D9"/>
                          </a:solidFill>
                          <a:latin typeface="Arial" panose="020B0604020202020204" pitchFamily="34" charset="0"/>
                          <a:cs typeface="Arial" panose="020B0604020202020204" pitchFamily="34" charset="0"/>
                        </a:rPr>
                        <a:t>to exit Preview.</a:t>
                      </a:r>
                    </a:p>
                  </a:txBody>
                  <a:tcPr marL="182880" marT="137160">
                    <a:solidFill>
                      <a:srgbClr val="010101"/>
                    </a:solidFill>
                  </a:tcPr>
                </a:tc>
                <a:tc gridSpan="2">
                  <a:txBody>
                    <a:bodyPr/>
                    <a:lstStyle/>
                    <a:p>
                      <a:pPr rtl="0"/>
                      <a:r>
                        <a:rPr lang="en-US" sz="8800" b="1" dirty="0">
                          <a:solidFill>
                            <a:srgbClr val="D9D9D9"/>
                          </a:solidFill>
                          <a:latin typeface="Arial" panose="020B0604020202020204" pitchFamily="34" charset="0"/>
                          <a:cs typeface="Arial" panose="020B0604020202020204" pitchFamily="34" charset="0"/>
                        </a:rPr>
                        <a:t>F5</a:t>
                      </a:r>
                      <a:r>
                        <a:rPr lang="en-US" sz="1800" baseline="0" dirty="0">
                          <a:solidFill>
                            <a:srgbClr val="D9D9D9"/>
                          </a:solidFill>
                          <a:latin typeface="Arial" panose="020B0604020202020204" pitchFamily="34" charset="0"/>
                          <a:cs typeface="Arial" panose="020B0604020202020204" pitchFamily="34" charset="0"/>
                        </a:rPr>
                        <a:t> </a:t>
                      </a:r>
                      <a:endParaRPr lang="en-US" sz="1800" dirty="0">
                        <a:solidFill>
                          <a:srgbClr val="D9D9D9"/>
                        </a:solidFill>
                        <a:latin typeface="Arial" panose="020B0604020202020204" pitchFamily="34" charset="0"/>
                        <a:cs typeface="Arial" panose="020B0604020202020204" pitchFamily="34" charset="0"/>
                      </a:endParaRPr>
                    </a:p>
                  </a:txBody>
                  <a:tcPr marL="182880" marT="137160">
                    <a:solidFill>
                      <a:schemeClr val="tx1">
                        <a:lumMod val="95000"/>
                        <a:lumOff val="5000"/>
                      </a:schemeClr>
                    </a:solidFill>
                  </a:tcPr>
                </a:tc>
                <a:tc hMerge="1">
                  <a:txBody>
                    <a:bodyPr/>
                    <a:lstStyle/>
                    <a:p>
                      <a:pPr algn="ctr"/>
                      <a:r>
                        <a:rPr lang="en-US" sz="13800" b="1" dirty="0">
                          <a:solidFill>
                            <a:srgbClr val="D9D9D9"/>
                          </a:solidFill>
                          <a:latin typeface="Arial" panose="020B0604020202020204" pitchFamily="34" charset="0"/>
                          <a:cs typeface="Arial" panose="020B0604020202020204" pitchFamily="34" charset="0"/>
                        </a:rPr>
                        <a:t>F5</a:t>
                      </a:r>
                      <a:r>
                        <a:rPr lang="en-US" sz="2800" baseline="0" dirty="0">
                          <a:solidFill>
                            <a:srgbClr val="D9D9D9"/>
                          </a:solidFill>
                          <a:latin typeface="Arial" panose="020B0604020202020204" pitchFamily="34" charset="0"/>
                          <a:cs typeface="Arial" panose="020B0604020202020204" pitchFamily="34" charset="0"/>
                        </a:rPr>
                        <a:t> </a:t>
                      </a:r>
                      <a:endParaRPr lang="en-US" sz="6000" dirty="0"/>
                    </a:p>
                  </a:txBody>
                  <a:tcPr marL="182880" marT="137160" anchor="ctr">
                    <a:solidFill>
                      <a:schemeClr val="tx1">
                        <a:lumMod val="95000"/>
                        <a:lumOff val="5000"/>
                      </a:schemeClr>
                    </a:solidFill>
                  </a:tcPr>
                </a:tc>
                <a:extLst>
                  <a:ext uri="{0D108BD9-81ED-4DB2-BD59-A6C34878D82A}">
                    <a16:rowId xmlns:a16="http://schemas.microsoft.com/office/drawing/2014/main" val="10006"/>
                  </a:ext>
                </a:extLst>
              </a:tr>
              <a:tr h="5308827">
                <a:tc gridSpan="3">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2000" b="1" noProof="0" dirty="0">
                          <a:solidFill>
                            <a:srgbClr val="FFC000"/>
                          </a:solidFill>
                          <a:latin typeface="Arial"/>
                          <a:cs typeface="Arial"/>
                        </a:rPr>
                        <a:t>How to print your poster</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1800" noProof="0" dirty="0">
                          <a:solidFill>
                            <a:srgbClr val="D9D9D9"/>
                          </a:solidFill>
                          <a:latin typeface="Arial"/>
                          <a:cs typeface="Arial"/>
                        </a:rPr>
                        <a:t>When you are ready to have your poster printed go online to </a:t>
                      </a:r>
                      <a:r>
                        <a:rPr lang="en-US" sz="1800" noProof="0" dirty="0" err="1">
                          <a:solidFill>
                            <a:srgbClr val="FFC000"/>
                          </a:solidFill>
                          <a:latin typeface="Arial"/>
                          <a:cs typeface="Arial"/>
                        </a:rPr>
                        <a:t>PosterPresentations.com</a:t>
                      </a:r>
                      <a:r>
                        <a:rPr lang="en-US" sz="1800" noProof="0" dirty="0">
                          <a:solidFill>
                            <a:srgbClr val="D9D9D9"/>
                          </a:solidFill>
                          <a:latin typeface="Arial"/>
                          <a:cs typeface="Arial"/>
                        </a:rPr>
                        <a:t> and click on the "</a:t>
                      </a:r>
                      <a:r>
                        <a:rPr lang="en-US" sz="1800" noProof="0" dirty="0">
                          <a:solidFill>
                            <a:srgbClr val="FFC000"/>
                          </a:solidFill>
                          <a:latin typeface="Arial"/>
                          <a:cs typeface="Arial"/>
                        </a:rPr>
                        <a:t>Order Your Poster</a:t>
                      </a:r>
                      <a:r>
                        <a:rPr lang="en-US" sz="1800" noProof="0" dirty="0">
                          <a:solidFill>
                            <a:srgbClr val="D9D9D9"/>
                          </a:solidFill>
                          <a:latin typeface="Arial"/>
                          <a:cs typeface="Arial"/>
                        </a:rPr>
                        <a:t>" button. You can have your poster printed on professional papers, fabric for easy traveling and a variety of other materials. </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1800" noProof="0" dirty="0">
                          <a:solidFill>
                            <a:srgbClr val="D9D9D9"/>
                          </a:solidFill>
                          <a:latin typeface="Arial"/>
                          <a:cs typeface="Arial"/>
                        </a:rPr>
                        <a:t>If you submit a PowerPoint document, you will be receiving a PDF proof for your approval prior to printing. If your order is placed and paid for before noon (Pacific time) Monday-Friday, your order will ship out that same day. FedEx Next day, Second day, Third day, and Free Ground services are offered. </a:t>
                      </a:r>
                    </a:p>
                    <a:p>
                      <a:pPr marL="0" marR="0" lvl="0" indent="0" algn="l" defTabSz="114300" rtl="0" eaLnBrk="1" fontAlgn="auto" latinLnBrk="0" hangingPunct="1">
                        <a:lnSpc>
                          <a:spcPct val="100000"/>
                        </a:lnSpc>
                        <a:spcBef>
                          <a:spcPts val="0"/>
                        </a:spcBef>
                        <a:spcAft>
                          <a:spcPts val="0"/>
                        </a:spcAft>
                        <a:buClrTx/>
                        <a:buSzTx/>
                        <a:buFontTx/>
                        <a:buNone/>
                        <a:tabLst/>
                        <a:defRPr/>
                      </a:pPr>
                      <a:br>
                        <a:rPr lang="en-US" sz="1800" noProof="0" dirty="0">
                          <a:solidFill>
                            <a:srgbClr val="D9D9D9"/>
                          </a:solidFill>
                          <a:latin typeface="Arial"/>
                          <a:cs typeface="Arial"/>
                        </a:rPr>
                      </a:br>
                      <a:r>
                        <a:rPr lang="en-US" sz="1800" noProof="0" dirty="0">
                          <a:solidFill>
                            <a:srgbClr val="D9D9D9"/>
                          </a:solidFill>
                          <a:latin typeface="Arial"/>
                          <a:cs typeface="Arial"/>
                        </a:rPr>
                        <a:t>Go to </a:t>
                      </a:r>
                      <a:r>
                        <a:rPr lang="en-US" sz="1800" noProof="0" dirty="0" err="1">
                          <a:solidFill>
                            <a:srgbClr val="FFC000"/>
                          </a:solidFill>
                          <a:latin typeface="Arial"/>
                          <a:cs typeface="Arial"/>
                        </a:rPr>
                        <a:t>PosterPresentations.com</a:t>
                      </a:r>
                      <a:r>
                        <a:rPr lang="en-US" sz="1800" noProof="0" dirty="0">
                          <a:solidFill>
                            <a:srgbClr val="D9D9D9"/>
                          </a:solidFill>
                          <a:latin typeface="Arial"/>
                          <a:cs typeface="Arial"/>
                        </a:rPr>
                        <a:t> for more information.</a:t>
                      </a:r>
                    </a:p>
                  </a:txBody>
                  <a:tcPr marL="182880" marT="137160">
                    <a:solidFill>
                      <a:srgbClr val="01010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7"/>
                  </a:ext>
                </a:extLst>
              </a:tr>
              <a:tr h="1047130">
                <a:tc gridSpan="3">
                  <a:txBody>
                    <a:bodyPr/>
                    <a:lstStyle/>
                    <a:p>
                      <a:endParaRPr lang="en-US" sz="1800" dirty="0">
                        <a:solidFill>
                          <a:srgbClr val="1F3A4E"/>
                        </a:solidFill>
                      </a:endParaRPr>
                    </a:p>
                  </a:txBody>
                  <a:tcPr marL="182880" marT="137160">
                    <a:blipFill dpi="0" rotWithShape="1">
                      <a:blip r:embed="rId9">
                        <a:extLst>
                          <a:ext uri="{28A0092B-C50C-407E-A947-70E740481C1C}">
                            <a14:useLocalDpi xmlns:a14="http://schemas.microsoft.com/office/drawing/2010/main" val="0"/>
                          </a:ext>
                        </a:extLst>
                      </a:blip>
                      <a:srcRect/>
                      <a:stretch>
                        <a:fillRect/>
                      </a:stretch>
                    </a:blip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8"/>
                  </a:ext>
                </a:extLst>
              </a:tr>
              <a:tr h="1130052">
                <a:tc gridSpan="2">
                  <a:txBody>
                    <a:bodyPr/>
                    <a:lstStyle/>
                    <a:p>
                      <a:pPr>
                        <a:lnSpc>
                          <a:spcPts val="2600"/>
                        </a:lnSpc>
                      </a:pPr>
                      <a:r>
                        <a:rPr lang="en-US" sz="1800" dirty="0">
                          <a:solidFill>
                            <a:schemeClr val="bg1">
                              <a:lumMod val="85000"/>
                            </a:schemeClr>
                          </a:solidFill>
                          <a:latin typeface="Arial"/>
                          <a:cs typeface="Arial"/>
                        </a:rPr>
                        <a:t>© 2019</a:t>
                      </a:r>
                      <a:r>
                        <a:rPr lang="en-US" sz="1800" baseline="0" dirty="0">
                          <a:solidFill>
                            <a:schemeClr val="bg1">
                              <a:lumMod val="85000"/>
                            </a:schemeClr>
                          </a:solidFill>
                          <a:latin typeface="Arial"/>
                          <a:cs typeface="Arial"/>
                        </a:rPr>
                        <a:t> </a:t>
                      </a:r>
                      <a:r>
                        <a:rPr lang="en-US" sz="1800" dirty="0" err="1">
                          <a:solidFill>
                            <a:schemeClr val="bg1">
                              <a:lumMod val="85000"/>
                            </a:schemeClr>
                          </a:solidFill>
                          <a:latin typeface="Arial"/>
                          <a:cs typeface="Arial"/>
                        </a:rPr>
                        <a:t>PosterPresentations.com</a:t>
                      </a:r>
                      <a:br>
                        <a:rPr lang="en-US" sz="1800" dirty="0">
                          <a:solidFill>
                            <a:schemeClr val="bg1">
                              <a:lumMod val="85000"/>
                            </a:schemeClr>
                          </a:solidFill>
                          <a:latin typeface="Arial"/>
                          <a:cs typeface="Arial"/>
                        </a:rPr>
                      </a:br>
                      <a:r>
                        <a:rPr lang="en-US" sz="1800" dirty="0">
                          <a:solidFill>
                            <a:schemeClr val="bg1">
                              <a:lumMod val="85000"/>
                            </a:schemeClr>
                          </a:solidFill>
                          <a:latin typeface="Arial"/>
                          <a:cs typeface="Arial"/>
                        </a:rPr>
                        <a:t>2117 Fourth Street ,</a:t>
                      </a:r>
                      <a:r>
                        <a:rPr lang="en-US" sz="1800" baseline="0" dirty="0">
                          <a:solidFill>
                            <a:schemeClr val="bg1">
                              <a:lumMod val="85000"/>
                            </a:schemeClr>
                          </a:solidFill>
                          <a:latin typeface="Arial"/>
                          <a:cs typeface="Arial"/>
                        </a:rPr>
                        <a:t> STE C        </a:t>
                      </a:r>
                    </a:p>
                    <a:p>
                      <a:pPr>
                        <a:lnSpc>
                          <a:spcPts val="2600"/>
                        </a:lnSpc>
                      </a:pPr>
                      <a:r>
                        <a:rPr lang="en-US" sz="1800" baseline="0" dirty="0">
                          <a:solidFill>
                            <a:schemeClr val="bg1">
                              <a:lumMod val="85000"/>
                            </a:schemeClr>
                          </a:solidFill>
                          <a:latin typeface="Arial"/>
                          <a:cs typeface="Arial"/>
                        </a:rPr>
                        <a:t>Berkeley CA 94710 USA</a:t>
                      </a:r>
                      <a:endParaRPr lang="en-US" sz="1800" dirty="0">
                        <a:solidFill>
                          <a:schemeClr val="bg1">
                            <a:lumMod val="85000"/>
                          </a:schemeClr>
                        </a:solidFill>
                        <a:latin typeface="Arial"/>
                        <a:cs typeface="Arial"/>
                      </a:endParaRPr>
                    </a:p>
                  </a:txBody>
                  <a:tcPr marL="182880" marT="137160">
                    <a:solidFill>
                      <a:srgbClr val="010101"/>
                    </a:solidFill>
                  </a:tcPr>
                </a:tc>
                <a:tc hMerge="1">
                  <a:txBody>
                    <a:bodyPr/>
                    <a:lstStyle/>
                    <a:p>
                      <a:pPr>
                        <a:lnSpc>
                          <a:spcPts val="2600"/>
                        </a:lnSpc>
                      </a:pPr>
                      <a:endParaRPr lang="en-US" sz="2400" dirty="0">
                        <a:solidFill>
                          <a:schemeClr val="bg1">
                            <a:lumMod val="85000"/>
                          </a:schemeClr>
                        </a:solidFill>
                        <a:latin typeface="Arial"/>
                        <a:cs typeface="Arial"/>
                      </a:endParaRPr>
                    </a:p>
                  </a:txBody>
                  <a:tcPr marL="182880" marT="137160">
                    <a:solidFill>
                      <a:srgbClr val="010101"/>
                    </a:solidFill>
                  </a:tcPr>
                </a:tc>
                <a:tc>
                  <a:txBody>
                    <a:bodyPr/>
                    <a:lstStyle/>
                    <a:p>
                      <a:pPr marL="0" marR="0" indent="0" algn="l" defTabSz="4388900" rtl="0" eaLnBrk="1" fontAlgn="auto" latinLnBrk="0" hangingPunct="1">
                        <a:lnSpc>
                          <a:spcPct val="100000"/>
                        </a:lnSpc>
                        <a:spcBef>
                          <a:spcPts val="0"/>
                        </a:spcBef>
                        <a:spcAft>
                          <a:spcPts val="0"/>
                        </a:spcAft>
                        <a:buClrTx/>
                        <a:buSzTx/>
                        <a:buFontTx/>
                        <a:buNone/>
                        <a:tabLst/>
                        <a:defRPr/>
                      </a:pPr>
                      <a:r>
                        <a:rPr lang="en-US" sz="1800" b="1" dirty="0">
                          <a:solidFill>
                            <a:srgbClr val="D0D0D0"/>
                          </a:solidFill>
                          <a:latin typeface="Arial"/>
                          <a:cs typeface="Arial"/>
                        </a:rPr>
                        <a:t>For complete tutorials</a:t>
                      </a:r>
                      <a:r>
                        <a:rPr lang="en-US" sz="1800" b="1" baseline="0" dirty="0">
                          <a:solidFill>
                            <a:srgbClr val="D0D0D0"/>
                          </a:solidFill>
                          <a:latin typeface="Arial"/>
                          <a:cs typeface="Arial"/>
                        </a:rPr>
                        <a:t> visit:</a:t>
                      </a:r>
                    </a:p>
                    <a:p>
                      <a:pPr marL="0" marR="0" indent="0" algn="l" defTabSz="4388900" rtl="0" eaLnBrk="1" fontAlgn="auto" latinLnBrk="0" hangingPunct="1">
                        <a:lnSpc>
                          <a:spcPct val="100000"/>
                        </a:lnSpc>
                        <a:spcBef>
                          <a:spcPts val="0"/>
                        </a:spcBef>
                        <a:spcAft>
                          <a:spcPts val="0"/>
                        </a:spcAft>
                        <a:buClrTx/>
                        <a:buSzTx/>
                        <a:buFontTx/>
                        <a:buNone/>
                        <a:tabLst/>
                        <a:defRPr/>
                      </a:pPr>
                      <a:r>
                        <a:rPr lang="en-US" sz="1400" b="1" dirty="0">
                          <a:solidFill>
                            <a:srgbClr val="FFC000"/>
                          </a:solidFill>
                          <a:latin typeface="Arial"/>
                          <a:cs typeface="Arial"/>
                        </a:rPr>
                        <a:t>https://</a:t>
                      </a:r>
                      <a:r>
                        <a:rPr lang="en-US" sz="1400" b="1" dirty="0" err="1">
                          <a:solidFill>
                            <a:srgbClr val="FFC000"/>
                          </a:solidFill>
                          <a:latin typeface="Arial"/>
                          <a:cs typeface="Arial"/>
                        </a:rPr>
                        <a:t>www.posterpresentations.com</a:t>
                      </a:r>
                      <a:r>
                        <a:rPr lang="en-US" sz="1400" b="1" dirty="0">
                          <a:solidFill>
                            <a:srgbClr val="FFC000"/>
                          </a:solidFill>
                          <a:latin typeface="Arial"/>
                          <a:cs typeface="Arial"/>
                        </a:rPr>
                        <a:t>/</a:t>
                      </a:r>
                      <a:r>
                        <a:rPr lang="en-US" sz="1400" b="1" dirty="0" err="1">
                          <a:solidFill>
                            <a:srgbClr val="FFC000"/>
                          </a:solidFill>
                          <a:latin typeface="Arial"/>
                          <a:cs typeface="Arial"/>
                        </a:rPr>
                        <a:t>helpdesk.html</a:t>
                      </a:r>
                      <a:endParaRPr lang="en-US" sz="9600" dirty="0"/>
                    </a:p>
                  </a:txBody>
                  <a:tcPr marL="182880" marT="137160">
                    <a:solidFill>
                      <a:srgbClr val="010101"/>
                    </a:solidFill>
                  </a:tcPr>
                </a:tc>
                <a:extLst>
                  <a:ext uri="{0D108BD9-81ED-4DB2-BD59-A6C34878D82A}">
                    <a16:rowId xmlns:a16="http://schemas.microsoft.com/office/drawing/2014/main" val="10009"/>
                  </a:ext>
                </a:extLst>
              </a:tr>
            </a:tbl>
          </a:graphicData>
        </a:graphic>
      </p:graphicFrame>
    </p:spTree>
  </p:cSld>
  <p:clrMap bg1="lt1" tx1="dk1" bg2="lt2" tx2="dk2" accent1="accent1" accent2="accent2" accent3="accent3" accent4="accent4" accent5="accent5" accent6="accent6" hlink="hlink" folHlink="folHlink"/>
  <p:sldLayoutIdLst>
    <p:sldLayoutId id="2147483659" r:id="rId1"/>
  </p:sldLayoutIdLst>
  <p:txStyles>
    <p:titleStyle>
      <a:lvl1pPr algn="ctr" defTabSz="3038715" rtl="0" eaLnBrk="1" latinLnBrk="0" hangingPunct="1">
        <a:spcBef>
          <a:spcPct val="0"/>
        </a:spcBef>
        <a:buNone/>
        <a:defRPr sz="6000" kern="1200">
          <a:solidFill>
            <a:schemeClr val="bg1"/>
          </a:solidFill>
          <a:latin typeface="Trebuchet MS" pitchFamily="34" charset="0"/>
          <a:ea typeface="+mj-ea"/>
          <a:cs typeface="+mj-cs"/>
        </a:defRPr>
      </a:lvl1pPr>
    </p:titleStyle>
    <p:bodyStyle>
      <a:lvl1pPr marL="1139518" indent="-1139518" algn="l" defTabSz="3038715" rtl="0" eaLnBrk="1" latinLnBrk="0" hangingPunct="1">
        <a:spcBef>
          <a:spcPct val="20000"/>
        </a:spcBef>
        <a:buFont typeface="Arial" pitchFamily="34" charset="0"/>
        <a:buChar char="•"/>
        <a:defRPr sz="10600" kern="1200">
          <a:solidFill>
            <a:schemeClr val="tx1"/>
          </a:solidFill>
          <a:latin typeface="+mn-lt"/>
          <a:ea typeface="+mn-ea"/>
          <a:cs typeface="+mn-cs"/>
        </a:defRPr>
      </a:lvl1pPr>
      <a:lvl2pPr marL="2468955" indent="-949598" algn="l" defTabSz="3038715" rtl="0" eaLnBrk="1" latinLnBrk="0" hangingPunct="1">
        <a:spcBef>
          <a:spcPct val="20000"/>
        </a:spcBef>
        <a:buFont typeface="Arial" pitchFamily="34" charset="0"/>
        <a:buChar char="–"/>
        <a:defRPr sz="9400" kern="1200">
          <a:solidFill>
            <a:schemeClr val="tx1"/>
          </a:solidFill>
          <a:latin typeface="+mn-lt"/>
          <a:ea typeface="+mn-ea"/>
          <a:cs typeface="+mn-cs"/>
        </a:defRPr>
      </a:lvl2pPr>
      <a:lvl3pPr marL="3798394" indent="-759679" algn="l" defTabSz="3038715" rtl="0" eaLnBrk="1" latinLnBrk="0" hangingPunct="1">
        <a:spcBef>
          <a:spcPct val="20000"/>
        </a:spcBef>
        <a:buFont typeface="Arial" pitchFamily="34" charset="0"/>
        <a:buChar char="•"/>
        <a:defRPr sz="8000" kern="1200">
          <a:solidFill>
            <a:schemeClr val="tx1"/>
          </a:solidFill>
          <a:latin typeface="+mn-lt"/>
          <a:ea typeface="+mn-ea"/>
          <a:cs typeface="+mn-cs"/>
        </a:defRPr>
      </a:lvl3pPr>
      <a:lvl4pPr marL="5317751" indent="-759679" algn="l" defTabSz="3038715" rtl="0" eaLnBrk="1" latinLnBrk="0" hangingPunct="1">
        <a:spcBef>
          <a:spcPct val="20000"/>
        </a:spcBef>
        <a:buFont typeface="Arial" pitchFamily="34" charset="0"/>
        <a:buChar char="–"/>
        <a:defRPr sz="6700" kern="1200">
          <a:solidFill>
            <a:schemeClr val="tx1"/>
          </a:solidFill>
          <a:latin typeface="+mn-lt"/>
          <a:ea typeface="+mn-ea"/>
          <a:cs typeface="+mn-cs"/>
        </a:defRPr>
      </a:lvl4pPr>
      <a:lvl5pPr marL="6837107" indent="-759679" algn="l" defTabSz="3038715" rtl="0" eaLnBrk="1" latinLnBrk="0" hangingPunct="1">
        <a:spcBef>
          <a:spcPct val="20000"/>
        </a:spcBef>
        <a:buFont typeface="Arial" pitchFamily="34" charset="0"/>
        <a:buChar char="»"/>
        <a:defRPr sz="6700" kern="1200">
          <a:solidFill>
            <a:schemeClr val="tx1"/>
          </a:solidFill>
          <a:latin typeface="+mn-lt"/>
          <a:ea typeface="+mn-ea"/>
          <a:cs typeface="+mn-cs"/>
        </a:defRPr>
      </a:lvl5pPr>
      <a:lvl6pPr marL="8356465" indent="-759679" algn="l" defTabSz="3038715" rtl="0" eaLnBrk="1" latinLnBrk="0" hangingPunct="1">
        <a:spcBef>
          <a:spcPct val="20000"/>
        </a:spcBef>
        <a:buFont typeface="Arial" pitchFamily="34" charset="0"/>
        <a:buChar char="•"/>
        <a:defRPr sz="6700" kern="1200">
          <a:solidFill>
            <a:schemeClr val="tx1"/>
          </a:solidFill>
          <a:latin typeface="+mn-lt"/>
          <a:ea typeface="+mn-ea"/>
          <a:cs typeface="+mn-cs"/>
        </a:defRPr>
      </a:lvl6pPr>
      <a:lvl7pPr marL="9875821" indent="-759679" algn="l" defTabSz="3038715" rtl="0" eaLnBrk="1" latinLnBrk="0" hangingPunct="1">
        <a:spcBef>
          <a:spcPct val="20000"/>
        </a:spcBef>
        <a:buFont typeface="Arial" pitchFamily="34" charset="0"/>
        <a:buChar char="•"/>
        <a:defRPr sz="6700" kern="1200">
          <a:solidFill>
            <a:schemeClr val="tx1"/>
          </a:solidFill>
          <a:latin typeface="+mn-lt"/>
          <a:ea typeface="+mn-ea"/>
          <a:cs typeface="+mn-cs"/>
        </a:defRPr>
      </a:lvl7pPr>
      <a:lvl8pPr marL="11395179" indent="-759679" algn="l" defTabSz="3038715" rtl="0" eaLnBrk="1" latinLnBrk="0" hangingPunct="1">
        <a:spcBef>
          <a:spcPct val="20000"/>
        </a:spcBef>
        <a:buFont typeface="Arial" pitchFamily="34" charset="0"/>
        <a:buChar char="•"/>
        <a:defRPr sz="6700" kern="1200">
          <a:solidFill>
            <a:schemeClr val="tx1"/>
          </a:solidFill>
          <a:latin typeface="+mn-lt"/>
          <a:ea typeface="+mn-ea"/>
          <a:cs typeface="+mn-cs"/>
        </a:defRPr>
      </a:lvl8pPr>
      <a:lvl9pPr marL="12914537" indent="-759679" algn="l" defTabSz="3038715" rtl="0" eaLnBrk="1" latinLnBrk="0" hangingPunct="1">
        <a:spcBef>
          <a:spcPct val="20000"/>
        </a:spcBef>
        <a:buFont typeface="Arial" pitchFamily="34" charset="0"/>
        <a:buChar char="•"/>
        <a:defRPr sz="6700" kern="1200">
          <a:solidFill>
            <a:schemeClr val="tx1"/>
          </a:solidFill>
          <a:latin typeface="+mn-lt"/>
          <a:ea typeface="+mn-ea"/>
          <a:cs typeface="+mn-cs"/>
        </a:defRPr>
      </a:lvl9pPr>
    </p:bodyStyle>
    <p:otherStyle>
      <a:defPPr>
        <a:defRPr lang="en-US"/>
      </a:defPPr>
      <a:lvl1pPr marL="0" algn="l" defTabSz="3038715" rtl="0" eaLnBrk="1" latinLnBrk="0" hangingPunct="1">
        <a:defRPr sz="6000" kern="1200">
          <a:solidFill>
            <a:schemeClr val="tx1"/>
          </a:solidFill>
          <a:latin typeface="+mn-lt"/>
          <a:ea typeface="+mn-ea"/>
          <a:cs typeface="+mn-cs"/>
        </a:defRPr>
      </a:lvl1pPr>
      <a:lvl2pPr marL="1519358" algn="l" defTabSz="3038715" rtl="0" eaLnBrk="1" latinLnBrk="0" hangingPunct="1">
        <a:defRPr sz="6000" kern="1200">
          <a:solidFill>
            <a:schemeClr val="tx1"/>
          </a:solidFill>
          <a:latin typeface="+mn-lt"/>
          <a:ea typeface="+mn-ea"/>
          <a:cs typeface="+mn-cs"/>
        </a:defRPr>
      </a:lvl2pPr>
      <a:lvl3pPr marL="3038715" algn="l" defTabSz="3038715" rtl="0" eaLnBrk="1" latinLnBrk="0" hangingPunct="1">
        <a:defRPr sz="6000" kern="1200">
          <a:solidFill>
            <a:schemeClr val="tx1"/>
          </a:solidFill>
          <a:latin typeface="+mn-lt"/>
          <a:ea typeface="+mn-ea"/>
          <a:cs typeface="+mn-cs"/>
        </a:defRPr>
      </a:lvl3pPr>
      <a:lvl4pPr marL="4558071" algn="l" defTabSz="3038715" rtl="0" eaLnBrk="1" latinLnBrk="0" hangingPunct="1">
        <a:defRPr sz="6000" kern="1200">
          <a:solidFill>
            <a:schemeClr val="tx1"/>
          </a:solidFill>
          <a:latin typeface="+mn-lt"/>
          <a:ea typeface="+mn-ea"/>
          <a:cs typeface="+mn-cs"/>
        </a:defRPr>
      </a:lvl4pPr>
      <a:lvl5pPr marL="6077429" algn="l" defTabSz="3038715" rtl="0" eaLnBrk="1" latinLnBrk="0" hangingPunct="1">
        <a:defRPr sz="6000" kern="1200">
          <a:solidFill>
            <a:schemeClr val="tx1"/>
          </a:solidFill>
          <a:latin typeface="+mn-lt"/>
          <a:ea typeface="+mn-ea"/>
          <a:cs typeface="+mn-cs"/>
        </a:defRPr>
      </a:lvl5pPr>
      <a:lvl6pPr marL="7596786" algn="l" defTabSz="3038715" rtl="0" eaLnBrk="1" latinLnBrk="0" hangingPunct="1">
        <a:defRPr sz="6000" kern="1200">
          <a:solidFill>
            <a:schemeClr val="tx1"/>
          </a:solidFill>
          <a:latin typeface="+mn-lt"/>
          <a:ea typeface="+mn-ea"/>
          <a:cs typeface="+mn-cs"/>
        </a:defRPr>
      </a:lvl6pPr>
      <a:lvl7pPr marL="9116145" algn="l" defTabSz="3038715" rtl="0" eaLnBrk="1" latinLnBrk="0" hangingPunct="1">
        <a:defRPr sz="6000" kern="1200">
          <a:solidFill>
            <a:schemeClr val="tx1"/>
          </a:solidFill>
          <a:latin typeface="+mn-lt"/>
          <a:ea typeface="+mn-ea"/>
          <a:cs typeface="+mn-cs"/>
        </a:defRPr>
      </a:lvl7pPr>
      <a:lvl8pPr marL="10635501" algn="l" defTabSz="3038715" rtl="0" eaLnBrk="1" latinLnBrk="0" hangingPunct="1">
        <a:defRPr sz="6000" kern="1200">
          <a:solidFill>
            <a:schemeClr val="tx1"/>
          </a:solidFill>
          <a:latin typeface="+mn-lt"/>
          <a:ea typeface="+mn-ea"/>
          <a:cs typeface="+mn-cs"/>
        </a:defRPr>
      </a:lvl8pPr>
      <a:lvl9pPr marL="12154859" algn="l" defTabSz="3038715" rtl="0" eaLnBrk="1" latinLnBrk="0" hangingPunct="1">
        <a:defRPr sz="60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8820764"/>
      </p:ext>
    </p:extLst>
  </p:cSld>
  <p:clrMap bg1="lt1" tx1="dk1" bg2="lt2" tx2="dk2" accent1="accent1" accent2="accent2" accent3="accent3" accent4="accent4" accent5="accent5" accent6="accent6" hlink="hlink" folHlink="folHlink"/>
  <p:sldLayoutIdLst>
    <p:sldLayoutId id="2147483661" r:id="rId1"/>
  </p:sldLayoutIdLst>
  <p:txStyles>
    <p:titleStyle>
      <a:lvl1pPr algn="ctr" defTabSz="3038715" rtl="0" eaLnBrk="1" latinLnBrk="0" hangingPunct="1">
        <a:spcBef>
          <a:spcPct val="0"/>
        </a:spcBef>
        <a:buNone/>
        <a:defRPr sz="6000" kern="1200">
          <a:solidFill>
            <a:schemeClr val="bg1"/>
          </a:solidFill>
          <a:latin typeface="Trebuchet MS" pitchFamily="34" charset="0"/>
          <a:ea typeface="+mj-ea"/>
          <a:cs typeface="+mj-cs"/>
        </a:defRPr>
      </a:lvl1pPr>
    </p:titleStyle>
    <p:bodyStyle>
      <a:lvl1pPr marL="1139518" indent="-1139518" algn="l" defTabSz="3038715" rtl="0" eaLnBrk="1" latinLnBrk="0" hangingPunct="1">
        <a:spcBef>
          <a:spcPct val="20000"/>
        </a:spcBef>
        <a:buFont typeface="Arial" pitchFamily="34" charset="0"/>
        <a:buChar char="•"/>
        <a:defRPr sz="10600" kern="1200">
          <a:solidFill>
            <a:schemeClr val="tx1"/>
          </a:solidFill>
          <a:latin typeface="+mn-lt"/>
          <a:ea typeface="+mn-ea"/>
          <a:cs typeface="+mn-cs"/>
        </a:defRPr>
      </a:lvl1pPr>
      <a:lvl2pPr marL="2468955" indent="-949598" algn="l" defTabSz="3038715" rtl="0" eaLnBrk="1" latinLnBrk="0" hangingPunct="1">
        <a:spcBef>
          <a:spcPct val="20000"/>
        </a:spcBef>
        <a:buFont typeface="Arial" pitchFamily="34" charset="0"/>
        <a:buChar char="–"/>
        <a:defRPr sz="9400" kern="1200">
          <a:solidFill>
            <a:schemeClr val="tx1"/>
          </a:solidFill>
          <a:latin typeface="+mn-lt"/>
          <a:ea typeface="+mn-ea"/>
          <a:cs typeface="+mn-cs"/>
        </a:defRPr>
      </a:lvl2pPr>
      <a:lvl3pPr marL="3798394" indent="-759679" algn="l" defTabSz="3038715" rtl="0" eaLnBrk="1" latinLnBrk="0" hangingPunct="1">
        <a:spcBef>
          <a:spcPct val="20000"/>
        </a:spcBef>
        <a:buFont typeface="Arial" pitchFamily="34" charset="0"/>
        <a:buChar char="•"/>
        <a:defRPr sz="8000" kern="1200">
          <a:solidFill>
            <a:schemeClr val="tx1"/>
          </a:solidFill>
          <a:latin typeface="+mn-lt"/>
          <a:ea typeface="+mn-ea"/>
          <a:cs typeface="+mn-cs"/>
        </a:defRPr>
      </a:lvl3pPr>
      <a:lvl4pPr marL="5317751" indent="-759679" algn="l" defTabSz="3038715" rtl="0" eaLnBrk="1" latinLnBrk="0" hangingPunct="1">
        <a:spcBef>
          <a:spcPct val="20000"/>
        </a:spcBef>
        <a:buFont typeface="Arial" pitchFamily="34" charset="0"/>
        <a:buChar char="–"/>
        <a:defRPr sz="6700" kern="1200">
          <a:solidFill>
            <a:schemeClr val="tx1"/>
          </a:solidFill>
          <a:latin typeface="+mn-lt"/>
          <a:ea typeface="+mn-ea"/>
          <a:cs typeface="+mn-cs"/>
        </a:defRPr>
      </a:lvl4pPr>
      <a:lvl5pPr marL="6837107" indent="-759679" algn="l" defTabSz="3038715" rtl="0" eaLnBrk="1" latinLnBrk="0" hangingPunct="1">
        <a:spcBef>
          <a:spcPct val="20000"/>
        </a:spcBef>
        <a:buFont typeface="Arial" pitchFamily="34" charset="0"/>
        <a:buChar char="»"/>
        <a:defRPr sz="6700" kern="1200">
          <a:solidFill>
            <a:schemeClr val="tx1"/>
          </a:solidFill>
          <a:latin typeface="+mn-lt"/>
          <a:ea typeface="+mn-ea"/>
          <a:cs typeface="+mn-cs"/>
        </a:defRPr>
      </a:lvl5pPr>
      <a:lvl6pPr marL="8356465" indent="-759679" algn="l" defTabSz="3038715" rtl="0" eaLnBrk="1" latinLnBrk="0" hangingPunct="1">
        <a:spcBef>
          <a:spcPct val="20000"/>
        </a:spcBef>
        <a:buFont typeface="Arial" pitchFamily="34" charset="0"/>
        <a:buChar char="•"/>
        <a:defRPr sz="6700" kern="1200">
          <a:solidFill>
            <a:schemeClr val="tx1"/>
          </a:solidFill>
          <a:latin typeface="+mn-lt"/>
          <a:ea typeface="+mn-ea"/>
          <a:cs typeface="+mn-cs"/>
        </a:defRPr>
      </a:lvl6pPr>
      <a:lvl7pPr marL="9875821" indent="-759679" algn="l" defTabSz="3038715" rtl="0" eaLnBrk="1" latinLnBrk="0" hangingPunct="1">
        <a:spcBef>
          <a:spcPct val="20000"/>
        </a:spcBef>
        <a:buFont typeface="Arial" pitchFamily="34" charset="0"/>
        <a:buChar char="•"/>
        <a:defRPr sz="6700" kern="1200">
          <a:solidFill>
            <a:schemeClr val="tx1"/>
          </a:solidFill>
          <a:latin typeface="+mn-lt"/>
          <a:ea typeface="+mn-ea"/>
          <a:cs typeface="+mn-cs"/>
        </a:defRPr>
      </a:lvl7pPr>
      <a:lvl8pPr marL="11395179" indent="-759679" algn="l" defTabSz="3038715" rtl="0" eaLnBrk="1" latinLnBrk="0" hangingPunct="1">
        <a:spcBef>
          <a:spcPct val="20000"/>
        </a:spcBef>
        <a:buFont typeface="Arial" pitchFamily="34" charset="0"/>
        <a:buChar char="•"/>
        <a:defRPr sz="6700" kern="1200">
          <a:solidFill>
            <a:schemeClr val="tx1"/>
          </a:solidFill>
          <a:latin typeface="+mn-lt"/>
          <a:ea typeface="+mn-ea"/>
          <a:cs typeface="+mn-cs"/>
        </a:defRPr>
      </a:lvl8pPr>
      <a:lvl9pPr marL="12914537" indent="-759679" algn="l" defTabSz="3038715" rtl="0" eaLnBrk="1" latinLnBrk="0" hangingPunct="1">
        <a:spcBef>
          <a:spcPct val="20000"/>
        </a:spcBef>
        <a:buFont typeface="Arial" pitchFamily="34" charset="0"/>
        <a:buChar char="•"/>
        <a:defRPr sz="6700" kern="1200">
          <a:solidFill>
            <a:schemeClr val="tx1"/>
          </a:solidFill>
          <a:latin typeface="+mn-lt"/>
          <a:ea typeface="+mn-ea"/>
          <a:cs typeface="+mn-cs"/>
        </a:defRPr>
      </a:lvl9pPr>
    </p:bodyStyle>
    <p:otherStyle>
      <a:defPPr>
        <a:defRPr lang="en-US"/>
      </a:defPPr>
      <a:lvl1pPr marL="0" algn="l" defTabSz="3038715" rtl="0" eaLnBrk="1" latinLnBrk="0" hangingPunct="1">
        <a:defRPr sz="6000" kern="1200">
          <a:solidFill>
            <a:schemeClr val="tx1"/>
          </a:solidFill>
          <a:latin typeface="+mn-lt"/>
          <a:ea typeface="+mn-ea"/>
          <a:cs typeface="+mn-cs"/>
        </a:defRPr>
      </a:lvl1pPr>
      <a:lvl2pPr marL="1519358" algn="l" defTabSz="3038715" rtl="0" eaLnBrk="1" latinLnBrk="0" hangingPunct="1">
        <a:defRPr sz="6000" kern="1200">
          <a:solidFill>
            <a:schemeClr val="tx1"/>
          </a:solidFill>
          <a:latin typeface="+mn-lt"/>
          <a:ea typeface="+mn-ea"/>
          <a:cs typeface="+mn-cs"/>
        </a:defRPr>
      </a:lvl2pPr>
      <a:lvl3pPr marL="3038715" algn="l" defTabSz="3038715" rtl="0" eaLnBrk="1" latinLnBrk="0" hangingPunct="1">
        <a:defRPr sz="6000" kern="1200">
          <a:solidFill>
            <a:schemeClr val="tx1"/>
          </a:solidFill>
          <a:latin typeface="+mn-lt"/>
          <a:ea typeface="+mn-ea"/>
          <a:cs typeface="+mn-cs"/>
        </a:defRPr>
      </a:lvl3pPr>
      <a:lvl4pPr marL="4558071" algn="l" defTabSz="3038715" rtl="0" eaLnBrk="1" latinLnBrk="0" hangingPunct="1">
        <a:defRPr sz="6000" kern="1200">
          <a:solidFill>
            <a:schemeClr val="tx1"/>
          </a:solidFill>
          <a:latin typeface="+mn-lt"/>
          <a:ea typeface="+mn-ea"/>
          <a:cs typeface="+mn-cs"/>
        </a:defRPr>
      </a:lvl4pPr>
      <a:lvl5pPr marL="6077429" algn="l" defTabSz="3038715" rtl="0" eaLnBrk="1" latinLnBrk="0" hangingPunct="1">
        <a:defRPr sz="6000" kern="1200">
          <a:solidFill>
            <a:schemeClr val="tx1"/>
          </a:solidFill>
          <a:latin typeface="+mn-lt"/>
          <a:ea typeface="+mn-ea"/>
          <a:cs typeface="+mn-cs"/>
        </a:defRPr>
      </a:lvl5pPr>
      <a:lvl6pPr marL="7596786" algn="l" defTabSz="3038715" rtl="0" eaLnBrk="1" latinLnBrk="0" hangingPunct="1">
        <a:defRPr sz="6000" kern="1200">
          <a:solidFill>
            <a:schemeClr val="tx1"/>
          </a:solidFill>
          <a:latin typeface="+mn-lt"/>
          <a:ea typeface="+mn-ea"/>
          <a:cs typeface="+mn-cs"/>
        </a:defRPr>
      </a:lvl6pPr>
      <a:lvl7pPr marL="9116145" algn="l" defTabSz="3038715" rtl="0" eaLnBrk="1" latinLnBrk="0" hangingPunct="1">
        <a:defRPr sz="6000" kern="1200">
          <a:solidFill>
            <a:schemeClr val="tx1"/>
          </a:solidFill>
          <a:latin typeface="+mn-lt"/>
          <a:ea typeface="+mn-ea"/>
          <a:cs typeface="+mn-cs"/>
        </a:defRPr>
      </a:lvl7pPr>
      <a:lvl8pPr marL="10635501" algn="l" defTabSz="3038715" rtl="0" eaLnBrk="1" latinLnBrk="0" hangingPunct="1">
        <a:defRPr sz="6000" kern="1200">
          <a:solidFill>
            <a:schemeClr val="tx1"/>
          </a:solidFill>
          <a:latin typeface="+mn-lt"/>
          <a:ea typeface="+mn-ea"/>
          <a:cs typeface="+mn-cs"/>
        </a:defRPr>
      </a:lvl8pPr>
      <a:lvl9pPr marL="12154859" algn="l" defTabSz="3038715" rtl="0" eaLnBrk="1" latinLnBrk="0" hangingPunct="1">
        <a:defRPr sz="60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7.png"/><Relationship Id="rId18" Type="http://schemas.openxmlformats.org/officeDocument/2006/relationships/image" Target="../media/image22.png"/><Relationship Id="rId3" Type="http://schemas.openxmlformats.org/officeDocument/2006/relationships/image" Target="../media/image7.jpeg"/><Relationship Id="rId21" Type="http://schemas.openxmlformats.org/officeDocument/2006/relationships/image" Target="../media/image25.png"/><Relationship Id="rId7" Type="http://schemas.openxmlformats.org/officeDocument/2006/relationships/image" Target="../media/image11.png"/><Relationship Id="rId12" Type="http://schemas.openxmlformats.org/officeDocument/2006/relationships/image" Target="../media/image16.png"/><Relationship Id="rId17" Type="http://schemas.openxmlformats.org/officeDocument/2006/relationships/image" Target="../media/image21.png"/><Relationship Id="rId2" Type="http://schemas.openxmlformats.org/officeDocument/2006/relationships/notesSlide" Target="../notesSlides/notesSlide1.xml"/><Relationship Id="rId16" Type="http://schemas.openxmlformats.org/officeDocument/2006/relationships/image" Target="../media/image20.png"/><Relationship Id="rId20" Type="http://schemas.openxmlformats.org/officeDocument/2006/relationships/image" Target="../media/image24.png"/><Relationship Id="rId1" Type="http://schemas.openxmlformats.org/officeDocument/2006/relationships/slideLayout" Target="../slideLayouts/slideLayout1.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9.png"/><Relationship Id="rId15" Type="http://schemas.openxmlformats.org/officeDocument/2006/relationships/image" Target="../media/image19.png"/><Relationship Id="rId10" Type="http://schemas.openxmlformats.org/officeDocument/2006/relationships/image" Target="../media/image14.png"/><Relationship Id="rId19" Type="http://schemas.openxmlformats.org/officeDocument/2006/relationships/image" Target="../media/image23.png"/><Relationship Id="rId4" Type="http://schemas.openxmlformats.org/officeDocument/2006/relationships/image" Target="../media/image8.png"/><Relationship Id="rId9" Type="http://schemas.openxmlformats.org/officeDocument/2006/relationships/image" Target="../media/image13.png"/><Relationship Id="rId14" Type="http://schemas.openxmlformats.org/officeDocument/2006/relationships/image" Target="../media/image18.png"/><Relationship Id="rId22" Type="http://schemas.openxmlformats.org/officeDocument/2006/relationships/image" Target="../media/image26.png"/></Relationships>
</file>

<file path=ppt/slides/_rels/slide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chemeClr val="accent5">
                <a:shade val="51000"/>
                <a:satMod val="130000"/>
                <a:lumMod val="30000"/>
              </a:schemeClr>
            </a:gs>
            <a:gs pos="23000">
              <a:schemeClr val="accent5">
                <a:shade val="93000"/>
                <a:satMod val="130000"/>
                <a:lumMod val="91000"/>
              </a:schemeClr>
            </a:gs>
            <a:gs pos="74000">
              <a:srgbClr val="2C69D4">
                <a:lumMod val="73000"/>
              </a:srgbClr>
            </a:gs>
            <a:gs pos="98230">
              <a:schemeClr val="accent5">
                <a:shade val="94000"/>
                <a:satMod val="135000"/>
                <a:lumMod val="77000"/>
                <a:lumOff val="23000"/>
              </a:schemeClr>
            </a:gs>
            <a:gs pos="50000">
              <a:schemeClr val="accent5">
                <a:shade val="94000"/>
                <a:satMod val="135000"/>
                <a:lumMod val="51000"/>
              </a:schemeClr>
            </a:gs>
          </a:gsLst>
          <a:lin ang="16200000" scaled="0"/>
        </a:gradFill>
        <a:effectLst/>
      </p:bgPr>
    </p:bg>
    <p:spTree>
      <p:nvGrpSpPr>
        <p:cNvPr id="1" name=""/>
        <p:cNvGrpSpPr/>
        <p:nvPr/>
      </p:nvGrpSpPr>
      <p:grpSpPr>
        <a:xfrm>
          <a:off x="0" y="0"/>
          <a:ext cx="0" cy="0"/>
          <a:chOff x="0" y="0"/>
          <a:chExt cx="0" cy="0"/>
        </a:xfrm>
      </p:grpSpPr>
      <p:sp>
        <p:nvSpPr>
          <p:cNvPr id="60" name="Rectangle 59">
            <a:extLst>
              <a:ext uri="{FF2B5EF4-FFF2-40B4-BE49-F238E27FC236}">
                <a16:creationId xmlns:a16="http://schemas.microsoft.com/office/drawing/2014/main" id="{B8E733AD-F150-47F1-BD52-BFACFB1AC2F5}"/>
              </a:ext>
            </a:extLst>
          </p:cNvPr>
          <p:cNvSpPr/>
          <p:nvPr/>
        </p:nvSpPr>
        <p:spPr>
          <a:xfrm>
            <a:off x="0" y="0"/>
            <a:ext cx="21388388" cy="368941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&gt;.</a:t>
            </a:r>
          </a:p>
        </p:txBody>
      </p:sp>
      <p:pic>
        <p:nvPicPr>
          <p:cNvPr id="6" name="Picture 5" descr="A picture containing dark, night sky&#10;&#10;Description automatically generated">
            <a:extLst>
              <a:ext uri="{FF2B5EF4-FFF2-40B4-BE49-F238E27FC236}">
                <a16:creationId xmlns:a16="http://schemas.microsoft.com/office/drawing/2014/main" id="{82EB56FB-C2C8-4178-908A-787411F5DA6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6183346"/>
            <a:ext cx="22402799" cy="12226484"/>
          </a:xfrm>
          <a:prstGeom prst="rect">
            <a:avLst/>
          </a:prstGeom>
        </p:spPr>
      </p:pic>
      <p:pic>
        <p:nvPicPr>
          <p:cNvPr id="19" name="Picture 18" descr="Graphical user interface, text&#10;&#10;Description automatically generated with medium confidence">
            <a:extLst>
              <a:ext uri="{FF2B5EF4-FFF2-40B4-BE49-F238E27FC236}">
                <a16:creationId xmlns:a16="http://schemas.microsoft.com/office/drawing/2014/main" id="{0ACDD591-853D-40B0-954B-54D650D4D1E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6011410" y="573688"/>
            <a:ext cx="4230935" cy="1976640"/>
          </a:xfrm>
          <a:prstGeom prst="rect">
            <a:avLst/>
          </a:prstGeom>
        </p:spPr>
      </p:pic>
      <p:sp>
        <p:nvSpPr>
          <p:cNvPr id="21" name="Rectangle: Rounded Corners 20">
            <a:extLst>
              <a:ext uri="{FF2B5EF4-FFF2-40B4-BE49-F238E27FC236}">
                <a16:creationId xmlns:a16="http://schemas.microsoft.com/office/drawing/2014/main" id="{E860CA02-A088-436E-82FC-7C256214B9AB}"/>
              </a:ext>
            </a:extLst>
          </p:cNvPr>
          <p:cNvSpPr/>
          <p:nvPr/>
        </p:nvSpPr>
        <p:spPr>
          <a:xfrm>
            <a:off x="350044" y="28117799"/>
            <a:ext cx="6691312" cy="1852613"/>
          </a:xfrm>
          <a:prstGeom prst="roundRect">
            <a:avLst/>
          </a:prstGeom>
          <a:solidFill>
            <a:schemeClr val="bg1"/>
          </a:solidFill>
        </p:spPr>
        <p:style>
          <a:lnRef idx="1">
            <a:schemeClr val="accent5"/>
          </a:lnRef>
          <a:fillRef idx="3">
            <a:schemeClr val="accent5"/>
          </a:fillRef>
          <a:effectRef idx="2">
            <a:schemeClr val="accent5"/>
          </a:effectRef>
          <a:fontRef idx="minor">
            <a:schemeClr val="lt1"/>
          </a:fontRef>
        </p:style>
        <p:txBody>
          <a:bodyPr rtlCol="0" anchor="ctr"/>
          <a:lstStyle/>
          <a:p>
            <a:pPr algn="ctr"/>
            <a:endParaRPr lang="en-GB"/>
          </a:p>
        </p:txBody>
      </p:sp>
      <p:sp>
        <p:nvSpPr>
          <p:cNvPr id="22" name="TextBox 21">
            <a:extLst>
              <a:ext uri="{FF2B5EF4-FFF2-40B4-BE49-F238E27FC236}">
                <a16:creationId xmlns:a16="http://schemas.microsoft.com/office/drawing/2014/main" id="{7FEBB4AE-C954-4336-9254-7CEC59FD7172}"/>
              </a:ext>
            </a:extLst>
          </p:cNvPr>
          <p:cNvSpPr txBox="1"/>
          <p:nvPr/>
        </p:nvSpPr>
        <p:spPr>
          <a:xfrm>
            <a:off x="814388" y="28434504"/>
            <a:ext cx="14044612" cy="523220"/>
          </a:xfrm>
          <a:prstGeom prst="rect">
            <a:avLst/>
          </a:prstGeom>
          <a:noFill/>
        </p:spPr>
        <p:txBody>
          <a:bodyPr wrap="square" rtlCol="0">
            <a:spAutoFit/>
          </a:bodyPr>
          <a:lstStyle/>
          <a:p>
            <a:r>
              <a:rPr lang="en-GB" sz="2800" i="1" spc="-15" dirty="0">
                <a:effectLst/>
                <a:latin typeface="+mj-lt"/>
                <a:ea typeface="Times New Roman" panose="02020603050405020304" pitchFamily="18" charset="0"/>
              </a:rPr>
              <a:t>References</a:t>
            </a:r>
            <a:endParaRPr lang="en-GB" sz="5400" dirty="0">
              <a:latin typeface="+mj-lt"/>
              <a:cs typeface="Times New Roman" panose="02020603050405020304" pitchFamily="18" charset="0"/>
            </a:endParaRPr>
          </a:p>
        </p:txBody>
      </p:sp>
      <p:sp>
        <p:nvSpPr>
          <p:cNvPr id="23" name="Rectangle: Rounded Corners 22">
            <a:extLst>
              <a:ext uri="{FF2B5EF4-FFF2-40B4-BE49-F238E27FC236}">
                <a16:creationId xmlns:a16="http://schemas.microsoft.com/office/drawing/2014/main" id="{09FDFB06-C11F-4B20-8D79-1CA2A077C73C}"/>
              </a:ext>
            </a:extLst>
          </p:cNvPr>
          <p:cNvSpPr/>
          <p:nvPr/>
        </p:nvSpPr>
        <p:spPr>
          <a:xfrm>
            <a:off x="292894" y="4090669"/>
            <a:ext cx="9990668" cy="3927073"/>
          </a:xfrm>
          <a:prstGeom prst="roundRect">
            <a:avLst/>
          </a:prstGeom>
          <a:solidFill>
            <a:schemeClr val="bg1"/>
          </a:solidFill>
        </p:spPr>
        <p:style>
          <a:lnRef idx="1">
            <a:schemeClr val="accent5"/>
          </a:lnRef>
          <a:fillRef idx="3">
            <a:schemeClr val="accent5"/>
          </a:fillRef>
          <a:effectRef idx="2">
            <a:schemeClr val="accent5"/>
          </a:effectRef>
          <a:fontRef idx="minor">
            <a:schemeClr val="lt1"/>
          </a:fontRef>
        </p:style>
        <p:txBody>
          <a:bodyPr rtlCol="0" anchor="ctr"/>
          <a:lstStyle/>
          <a:p>
            <a:pPr algn="ctr"/>
            <a:endParaRPr lang="en-GB" dirty="0"/>
          </a:p>
        </p:txBody>
      </p:sp>
      <p:sp>
        <p:nvSpPr>
          <p:cNvPr id="24" name="TextBox 23">
            <a:extLst>
              <a:ext uri="{FF2B5EF4-FFF2-40B4-BE49-F238E27FC236}">
                <a16:creationId xmlns:a16="http://schemas.microsoft.com/office/drawing/2014/main" id="{F2EFAA5B-6000-4438-A097-1A732BB875A9}"/>
              </a:ext>
            </a:extLst>
          </p:cNvPr>
          <p:cNvSpPr txBox="1"/>
          <p:nvPr/>
        </p:nvSpPr>
        <p:spPr>
          <a:xfrm>
            <a:off x="3671636" y="3967116"/>
            <a:ext cx="3352800" cy="584775"/>
          </a:xfrm>
          <a:prstGeom prst="rect">
            <a:avLst/>
          </a:prstGeom>
          <a:noFill/>
        </p:spPr>
        <p:txBody>
          <a:bodyPr wrap="square" rtlCol="0">
            <a:spAutoFit/>
          </a:bodyPr>
          <a:lstStyle/>
          <a:p>
            <a:r>
              <a:rPr lang="en-GB" sz="3200" b="1" dirty="0">
                <a:latin typeface="+mj-lt"/>
                <a:cs typeface="Times New Roman" panose="02020603050405020304" pitchFamily="18" charset="0"/>
              </a:rPr>
              <a:t>Introduction</a:t>
            </a:r>
          </a:p>
        </p:txBody>
      </p:sp>
      <p:sp>
        <p:nvSpPr>
          <p:cNvPr id="25" name="Rectangle: Rounded Corners 24">
            <a:extLst>
              <a:ext uri="{FF2B5EF4-FFF2-40B4-BE49-F238E27FC236}">
                <a16:creationId xmlns:a16="http://schemas.microsoft.com/office/drawing/2014/main" id="{0B4DEE8F-299C-48F7-A67E-37658906045D}"/>
              </a:ext>
            </a:extLst>
          </p:cNvPr>
          <p:cNvSpPr/>
          <p:nvPr/>
        </p:nvSpPr>
        <p:spPr>
          <a:xfrm>
            <a:off x="7401876" y="18172912"/>
            <a:ext cx="7228525" cy="9632543"/>
          </a:xfrm>
          <a:prstGeom prst="roundRect">
            <a:avLst>
              <a:gd name="adj" fmla="val 9815"/>
            </a:avLst>
          </a:prstGeom>
          <a:solidFill>
            <a:schemeClr val="bg1"/>
          </a:solidFill>
        </p:spPr>
        <p:style>
          <a:lnRef idx="1">
            <a:schemeClr val="accent5"/>
          </a:lnRef>
          <a:fillRef idx="3">
            <a:schemeClr val="accent5"/>
          </a:fillRef>
          <a:effectRef idx="2">
            <a:schemeClr val="accent5"/>
          </a:effectRef>
          <a:fontRef idx="minor">
            <a:schemeClr val="lt1"/>
          </a:fontRef>
        </p:style>
        <p:txBody>
          <a:bodyPr rtlCol="0" anchor="ctr"/>
          <a:lstStyle/>
          <a:p>
            <a:pPr algn="ctr"/>
            <a:endParaRPr lang="en-GB" dirty="0"/>
          </a:p>
        </p:txBody>
      </p:sp>
      <p:sp>
        <p:nvSpPr>
          <p:cNvPr id="26" name="Rectangle: Rounded Corners 25">
            <a:extLst>
              <a:ext uri="{FF2B5EF4-FFF2-40B4-BE49-F238E27FC236}">
                <a16:creationId xmlns:a16="http://schemas.microsoft.com/office/drawing/2014/main" id="{4C864476-238A-4436-B921-A862827665EA}"/>
              </a:ext>
            </a:extLst>
          </p:cNvPr>
          <p:cNvSpPr/>
          <p:nvPr/>
        </p:nvSpPr>
        <p:spPr>
          <a:xfrm>
            <a:off x="14833126" y="8374538"/>
            <a:ext cx="6331744" cy="6221959"/>
          </a:xfrm>
          <a:prstGeom prst="roundRect">
            <a:avLst/>
          </a:prstGeom>
          <a:solidFill>
            <a:schemeClr val="bg1"/>
          </a:solidFill>
        </p:spPr>
        <p:style>
          <a:lnRef idx="1">
            <a:schemeClr val="accent5"/>
          </a:lnRef>
          <a:fillRef idx="3">
            <a:schemeClr val="accent5"/>
          </a:fillRef>
          <a:effectRef idx="2">
            <a:schemeClr val="accent5"/>
          </a:effectRef>
          <a:fontRef idx="minor">
            <a:schemeClr val="lt1"/>
          </a:fontRef>
        </p:style>
        <p:txBody>
          <a:bodyPr rtlCol="0" anchor="ctr"/>
          <a:lstStyle/>
          <a:p>
            <a:pPr algn="ctr"/>
            <a:endParaRPr lang="en-GB" dirty="0"/>
          </a:p>
        </p:txBody>
      </p:sp>
      <p:sp>
        <p:nvSpPr>
          <p:cNvPr id="27" name="Rectangle: Rounded Corners 26">
            <a:extLst>
              <a:ext uri="{FF2B5EF4-FFF2-40B4-BE49-F238E27FC236}">
                <a16:creationId xmlns:a16="http://schemas.microsoft.com/office/drawing/2014/main" id="{8734EDF0-C17D-4B91-B68F-DCBD91F8C309}"/>
              </a:ext>
            </a:extLst>
          </p:cNvPr>
          <p:cNvSpPr/>
          <p:nvPr/>
        </p:nvSpPr>
        <p:spPr>
          <a:xfrm>
            <a:off x="14859000" y="14879488"/>
            <a:ext cx="6331744" cy="12875905"/>
          </a:xfrm>
          <a:prstGeom prst="roundRect">
            <a:avLst/>
          </a:prstGeom>
          <a:solidFill>
            <a:schemeClr val="bg1"/>
          </a:solidFill>
        </p:spPr>
        <p:style>
          <a:lnRef idx="1">
            <a:schemeClr val="accent5"/>
          </a:lnRef>
          <a:fillRef idx="3">
            <a:schemeClr val="accent5"/>
          </a:fillRef>
          <a:effectRef idx="2">
            <a:schemeClr val="accent5"/>
          </a:effectRef>
          <a:fontRef idx="minor">
            <a:schemeClr val="lt1"/>
          </a:fontRef>
        </p:style>
        <p:txBody>
          <a:bodyPr rtlCol="0" anchor="ctr"/>
          <a:lstStyle/>
          <a:p>
            <a:pPr algn="ctr"/>
            <a:endParaRPr lang="en-GB" dirty="0"/>
          </a:p>
        </p:txBody>
      </p:sp>
      <p:sp>
        <p:nvSpPr>
          <p:cNvPr id="28" name="Rectangle: Rounded Corners 27">
            <a:extLst>
              <a:ext uri="{FF2B5EF4-FFF2-40B4-BE49-F238E27FC236}">
                <a16:creationId xmlns:a16="http://schemas.microsoft.com/office/drawing/2014/main" id="{B2AA84D5-391C-41F8-AF01-47492A73AD87}"/>
              </a:ext>
            </a:extLst>
          </p:cNvPr>
          <p:cNvSpPr/>
          <p:nvPr/>
        </p:nvSpPr>
        <p:spPr>
          <a:xfrm>
            <a:off x="418354" y="8497770"/>
            <a:ext cx="6284329" cy="9426133"/>
          </a:xfrm>
          <a:prstGeom prst="roundRect">
            <a:avLst/>
          </a:prstGeom>
          <a:solidFill>
            <a:schemeClr val="bg1"/>
          </a:solidFill>
        </p:spPr>
        <p:style>
          <a:lnRef idx="1">
            <a:schemeClr val="accent5"/>
          </a:lnRef>
          <a:fillRef idx="3">
            <a:schemeClr val="accent5"/>
          </a:fillRef>
          <a:effectRef idx="2">
            <a:schemeClr val="accent5"/>
          </a:effectRef>
          <a:fontRef idx="minor">
            <a:schemeClr val="lt1"/>
          </a:fontRef>
        </p:style>
        <p:txBody>
          <a:bodyPr rtlCol="0" anchor="ctr"/>
          <a:lstStyle/>
          <a:p>
            <a:pPr algn="ctr"/>
            <a:endParaRPr lang="en-GB" dirty="0"/>
          </a:p>
        </p:txBody>
      </p:sp>
      <p:sp>
        <p:nvSpPr>
          <p:cNvPr id="30" name="Rectangle: Rounded Corners 29">
            <a:extLst>
              <a:ext uri="{FF2B5EF4-FFF2-40B4-BE49-F238E27FC236}">
                <a16:creationId xmlns:a16="http://schemas.microsoft.com/office/drawing/2014/main" id="{A025335D-4063-4FCA-93D6-ED6BE9DD6A52}"/>
              </a:ext>
            </a:extLst>
          </p:cNvPr>
          <p:cNvSpPr/>
          <p:nvPr/>
        </p:nvSpPr>
        <p:spPr>
          <a:xfrm>
            <a:off x="418355" y="18172913"/>
            <a:ext cx="6352640" cy="9632543"/>
          </a:xfrm>
          <a:prstGeom prst="roundRect">
            <a:avLst/>
          </a:prstGeom>
          <a:solidFill>
            <a:schemeClr val="bg1"/>
          </a:solidFill>
        </p:spPr>
        <p:style>
          <a:lnRef idx="1">
            <a:schemeClr val="accent5"/>
          </a:lnRef>
          <a:fillRef idx="3">
            <a:schemeClr val="accent5"/>
          </a:fillRef>
          <a:effectRef idx="2">
            <a:schemeClr val="accent5"/>
          </a:effectRef>
          <a:fontRef idx="minor">
            <a:schemeClr val="lt1"/>
          </a:fontRef>
        </p:style>
        <p:txBody>
          <a:bodyPr rtlCol="0" anchor="ctr"/>
          <a:lstStyle/>
          <a:p>
            <a:r>
              <a:rPr lang="en-GB" sz="2400" dirty="0"/>
              <a:t>§v</a:t>
            </a:r>
          </a:p>
        </p:txBody>
      </p:sp>
      <p:sp>
        <p:nvSpPr>
          <p:cNvPr id="32" name="TextBox 31">
            <a:extLst>
              <a:ext uri="{FF2B5EF4-FFF2-40B4-BE49-F238E27FC236}">
                <a16:creationId xmlns:a16="http://schemas.microsoft.com/office/drawing/2014/main" id="{0C01EF03-E14D-467A-83D4-8B8C01F6620A}"/>
              </a:ext>
            </a:extLst>
          </p:cNvPr>
          <p:cNvSpPr txBox="1"/>
          <p:nvPr/>
        </p:nvSpPr>
        <p:spPr>
          <a:xfrm>
            <a:off x="1111516" y="8479126"/>
            <a:ext cx="4900186" cy="830997"/>
          </a:xfrm>
          <a:prstGeom prst="rect">
            <a:avLst/>
          </a:prstGeom>
          <a:noFill/>
        </p:spPr>
        <p:txBody>
          <a:bodyPr wrap="square" rtlCol="0">
            <a:spAutoFit/>
          </a:bodyPr>
          <a:lstStyle/>
          <a:p>
            <a:r>
              <a:rPr lang="en-GB" sz="4800" b="1" dirty="0">
                <a:latin typeface="+mj-lt"/>
                <a:cs typeface="Times New Roman" panose="02020603050405020304" pitchFamily="18" charset="0"/>
              </a:rPr>
              <a:t>Aims &amp; Objectives</a:t>
            </a:r>
          </a:p>
        </p:txBody>
      </p:sp>
      <p:sp>
        <p:nvSpPr>
          <p:cNvPr id="33" name="TextBox 32">
            <a:extLst>
              <a:ext uri="{FF2B5EF4-FFF2-40B4-BE49-F238E27FC236}">
                <a16:creationId xmlns:a16="http://schemas.microsoft.com/office/drawing/2014/main" id="{4F69928F-A134-4453-A60F-CAD406867E19}"/>
              </a:ext>
            </a:extLst>
          </p:cNvPr>
          <p:cNvSpPr txBox="1"/>
          <p:nvPr/>
        </p:nvSpPr>
        <p:spPr>
          <a:xfrm>
            <a:off x="2051354" y="18280191"/>
            <a:ext cx="2978940" cy="830997"/>
          </a:xfrm>
          <a:prstGeom prst="rect">
            <a:avLst/>
          </a:prstGeom>
          <a:noFill/>
        </p:spPr>
        <p:txBody>
          <a:bodyPr wrap="square" rtlCol="0">
            <a:spAutoFit/>
          </a:bodyPr>
          <a:lstStyle/>
          <a:p>
            <a:r>
              <a:rPr lang="en-GB" sz="4800" b="1" dirty="0">
                <a:latin typeface="+mj-lt"/>
                <a:cs typeface="Times New Roman" panose="02020603050405020304" pitchFamily="18" charset="0"/>
              </a:rPr>
              <a:t>Approach</a:t>
            </a:r>
          </a:p>
        </p:txBody>
      </p:sp>
      <p:sp>
        <p:nvSpPr>
          <p:cNvPr id="34" name="TextBox 33">
            <a:extLst>
              <a:ext uri="{FF2B5EF4-FFF2-40B4-BE49-F238E27FC236}">
                <a16:creationId xmlns:a16="http://schemas.microsoft.com/office/drawing/2014/main" id="{A385A720-16EA-4C86-82A6-DFCDD6A81524}"/>
              </a:ext>
            </a:extLst>
          </p:cNvPr>
          <p:cNvSpPr txBox="1"/>
          <p:nvPr/>
        </p:nvSpPr>
        <p:spPr>
          <a:xfrm>
            <a:off x="7573037" y="18278023"/>
            <a:ext cx="7643576" cy="830997"/>
          </a:xfrm>
          <a:prstGeom prst="rect">
            <a:avLst/>
          </a:prstGeom>
          <a:noFill/>
        </p:spPr>
        <p:txBody>
          <a:bodyPr wrap="square" rtlCol="0">
            <a:spAutoFit/>
          </a:bodyPr>
          <a:lstStyle/>
          <a:p>
            <a:r>
              <a:rPr lang="en-GB" sz="4800" b="1" dirty="0">
                <a:latin typeface="+mj-lt"/>
                <a:cs typeface="Times New Roman" panose="02020603050405020304" pitchFamily="18" charset="0"/>
              </a:rPr>
              <a:t>Results-examples for now </a:t>
            </a:r>
          </a:p>
        </p:txBody>
      </p:sp>
      <p:sp>
        <p:nvSpPr>
          <p:cNvPr id="35" name="TextBox 34">
            <a:extLst>
              <a:ext uri="{FF2B5EF4-FFF2-40B4-BE49-F238E27FC236}">
                <a16:creationId xmlns:a16="http://schemas.microsoft.com/office/drawing/2014/main" id="{5208AC59-289F-457D-9752-7DF03A3FFC54}"/>
              </a:ext>
            </a:extLst>
          </p:cNvPr>
          <p:cNvSpPr txBox="1"/>
          <p:nvPr/>
        </p:nvSpPr>
        <p:spPr>
          <a:xfrm>
            <a:off x="15018544" y="15055987"/>
            <a:ext cx="6691312" cy="830997"/>
          </a:xfrm>
          <a:prstGeom prst="rect">
            <a:avLst/>
          </a:prstGeom>
          <a:noFill/>
        </p:spPr>
        <p:txBody>
          <a:bodyPr wrap="square" rtlCol="0">
            <a:spAutoFit/>
          </a:bodyPr>
          <a:lstStyle/>
          <a:p>
            <a:r>
              <a:rPr lang="en-GB" sz="4800" b="1" dirty="0">
                <a:latin typeface="+mj-lt"/>
                <a:cs typeface="Times New Roman" panose="02020603050405020304" pitchFamily="18" charset="0"/>
              </a:rPr>
              <a:t>Conclusion/Discussion</a:t>
            </a:r>
          </a:p>
        </p:txBody>
      </p:sp>
      <p:sp>
        <p:nvSpPr>
          <p:cNvPr id="36" name="Rectangle: Rounded Corners 35">
            <a:extLst>
              <a:ext uri="{FF2B5EF4-FFF2-40B4-BE49-F238E27FC236}">
                <a16:creationId xmlns:a16="http://schemas.microsoft.com/office/drawing/2014/main" id="{C1E98336-0C3A-46B9-BB35-5488089719C9}"/>
              </a:ext>
            </a:extLst>
          </p:cNvPr>
          <p:cNvSpPr/>
          <p:nvPr/>
        </p:nvSpPr>
        <p:spPr>
          <a:xfrm>
            <a:off x="7655722" y="28109632"/>
            <a:ext cx="13535022" cy="1852613"/>
          </a:xfrm>
          <a:prstGeom prst="roundRect">
            <a:avLst/>
          </a:prstGeom>
          <a:solidFill>
            <a:schemeClr val="bg1"/>
          </a:solidFill>
        </p:spPr>
        <p:style>
          <a:lnRef idx="1">
            <a:schemeClr val="accent5"/>
          </a:lnRef>
          <a:fillRef idx="3">
            <a:schemeClr val="accent5"/>
          </a:fillRef>
          <a:effectRef idx="2">
            <a:schemeClr val="accent5"/>
          </a:effectRef>
          <a:fontRef idx="minor">
            <a:schemeClr val="lt1"/>
          </a:fontRef>
        </p:style>
        <p:txBody>
          <a:bodyPr rtlCol="0" anchor="ctr"/>
          <a:lstStyle/>
          <a:p>
            <a:pPr algn="ctr"/>
            <a:endParaRPr lang="en-GB"/>
          </a:p>
        </p:txBody>
      </p:sp>
      <p:sp>
        <p:nvSpPr>
          <p:cNvPr id="37" name="TextBox 36">
            <a:extLst>
              <a:ext uri="{FF2B5EF4-FFF2-40B4-BE49-F238E27FC236}">
                <a16:creationId xmlns:a16="http://schemas.microsoft.com/office/drawing/2014/main" id="{79300BBD-6FFF-407A-9BB9-A042FD8A597C}"/>
              </a:ext>
            </a:extLst>
          </p:cNvPr>
          <p:cNvSpPr txBox="1"/>
          <p:nvPr/>
        </p:nvSpPr>
        <p:spPr>
          <a:xfrm>
            <a:off x="7910513" y="28158981"/>
            <a:ext cx="6436521" cy="1815882"/>
          </a:xfrm>
          <a:prstGeom prst="rect">
            <a:avLst/>
          </a:prstGeom>
          <a:noFill/>
        </p:spPr>
        <p:txBody>
          <a:bodyPr wrap="square" rtlCol="0">
            <a:spAutoFit/>
          </a:bodyPr>
          <a:lstStyle/>
          <a:p>
            <a:r>
              <a:rPr lang="en-GB" sz="2800" i="1" spc="-15" dirty="0">
                <a:effectLst/>
                <a:latin typeface="+mj-lt"/>
                <a:ea typeface="Times New Roman" panose="02020603050405020304" pitchFamily="18" charset="0"/>
              </a:rPr>
              <a:t>Contact:</a:t>
            </a:r>
          </a:p>
          <a:p>
            <a:r>
              <a:rPr lang="en-GB" sz="2800" i="1" spc="-15" dirty="0">
                <a:latin typeface="+mj-lt"/>
                <a:cs typeface="Times New Roman" panose="02020603050405020304" pitchFamily="18" charset="0"/>
              </a:rPr>
              <a:t>Alan Heslop – </a:t>
            </a:r>
            <a:r>
              <a:rPr lang="en-US" sz="2800" i="1" spc="-15" dirty="0">
                <a:latin typeface="+mj-lt"/>
                <a:cs typeface="Times New Roman" panose="02020603050405020304" pitchFamily="18" charset="0"/>
              </a:rPr>
              <a:t>MSc Digital and Technology Solutions (Software Engineering)</a:t>
            </a:r>
            <a:endParaRPr lang="en-GB" sz="2800" i="1" spc="-15" dirty="0">
              <a:latin typeface="+mj-lt"/>
              <a:cs typeface="Times New Roman" panose="02020603050405020304" pitchFamily="18" charset="0"/>
            </a:endParaRPr>
          </a:p>
          <a:p>
            <a:r>
              <a:rPr lang="en-GB" sz="2800" i="1" spc="-15" dirty="0">
                <a:latin typeface="+mj-lt"/>
                <a:cs typeface="Times New Roman" panose="02020603050405020304" pitchFamily="18" charset="0"/>
              </a:rPr>
              <a:t>bh83dl@student.sunderland.ac.uk</a:t>
            </a:r>
            <a:endParaRPr lang="en-US" sz="2800" i="1" spc="-15" dirty="0">
              <a:latin typeface="+mj-lt"/>
              <a:cs typeface="Times New Roman" panose="02020603050405020304" pitchFamily="18" charset="0"/>
            </a:endParaRPr>
          </a:p>
        </p:txBody>
      </p:sp>
      <p:sp>
        <p:nvSpPr>
          <p:cNvPr id="38" name="TextBox 37">
            <a:extLst>
              <a:ext uri="{FF2B5EF4-FFF2-40B4-BE49-F238E27FC236}">
                <a16:creationId xmlns:a16="http://schemas.microsoft.com/office/drawing/2014/main" id="{0604921B-3E31-46A9-AB3C-48DCC6CC1EA8}"/>
              </a:ext>
            </a:extLst>
          </p:cNvPr>
          <p:cNvSpPr txBox="1"/>
          <p:nvPr/>
        </p:nvSpPr>
        <p:spPr>
          <a:xfrm>
            <a:off x="14423233" y="28138274"/>
            <a:ext cx="6436521" cy="1815882"/>
          </a:xfrm>
          <a:prstGeom prst="rect">
            <a:avLst/>
          </a:prstGeom>
          <a:noFill/>
        </p:spPr>
        <p:txBody>
          <a:bodyPr wrap="square" rtlCol="0">
            <a:spAutoFit/>
          </a:bodyPr>
          <a:lstStyle/>
          <a:p>
            <a:r>
              <a:rPr lang="en-US" sz="2800" i="1" spc="-15" dirty="0">
                <a:latin typeface="+mj-lt"/>
                <a:cs typeface="Times New Roman" panose="02020603050405020304" pitchFamily="18" charset="0"/>
              </a:rPr>
              <a:t>Supervisor:</a:t>
            </a:r>
          </a:p>
          <a:p>
            <a:r>
              <a:rPr lang="en-US" sz="2800" i="1" spc="-15" dirty="0">
                <a:latin typeface="+mj-lt"/>
                <a:cs typeface="Times New Roman" panose="02020603050405020304" pitchFamily="18" charset="0"/>
              </a:rPr>
              <a:t>Paul Graham </a:t>
            </a:r>
            <a:r>
              <a:rPr lang="en-GB" sz="2800" dirty="0">
                <a:solidFill>
                  <a:srgbClr val="666666"/>
                </a:solidFill>
                <a:effectLst/>
                <a:latin typeface="+mj-lt"/>
              </a:rPr>
              <a:t>Faculty of Technology</a:t>
            </a:r>
          </a:p>
          <a:p>
            <a:r>
              <a:rPr lang="en-GB" sz="2800" dirty="0">
                <a:solidFill>
                  <a:srgbClr val="666666"/>
                </a:solidFill>
                <a:effectLst/>
                <a:latin typeface="+mj-lt"/>
              </a:rPr>
              <a:t>paul.graham@sunderland.ac.uk</a:t>
            </a:r>
          </a:p>
          <a:p>
            <a:endParaRPr lang="en-GB" sz="2800" dirty="0">
              <a:effectLst/>
              <a:latin typeface="+mj-lt"/>
            </a:endParaRPr>
          </a:p>
        </p:txBody>
      </p:sp>
      <p:sp>
        <p:nvSpPr>
          <p:cNvPr id="31" name="TextBox 30">
            <a:extLst>
              <a:ext uri="{FF2B5EF4-FFF2-40B4-BE49-F238E27FC236}">
                <a16:creationId xmlns:a16="http://schemas.microsoft.com/office/drawing/2014/main" id="{843405E5-EEC4-44B4-BF60-4D50D2A5DD64}"/>
              </a:ext>
            </a:extLst>
          </p:cNvPr>
          <p:cNvSpPr txBox="1"/>
          <p:nvPr/>
        </p:nvSpPr>
        <p:spPr>
          <a:xfrm>
            <a:off x="1367081" y="11536380"/>
            <a:ext cx="4173467" cy="1354217"/>
          </a:xfrm>
          <a:prstGeom prst="rect">
            <a:avLst/>
          </a:prstGeom>
          <a:noFill/>
        </p:spPr>
        <p:txBody>
          <a:bodyPr wrap="square" rtlCol="0">
            <a:spAutoFit/>
          </a:bodyPr>
          <a:lstStyle/>
          <a:p>
            <a:r>
              <a:rPr lang="en-GB" sz="2800" b="1" dirty="0">
                <a:latin typeface="Times New Roman" panose="02020603050405020304" pitchFamily="18" charset="0"/>
                <a:cs typeface="Times New Roman" panose="02020603050405020304" pitchFamily="18" charset="0"/>
              </a:rPr>
              <a:t>Objective #1</a:t>
            </a:r>
          </a:p>
          <a:p>
            <a:pPr lvl="0">
              <a:tabLst>
                <a:tab pos="900430" algn="l"/>
                <a:tab pos="3371850" algn="l"/>
                <a:tab pos="5715000" algn="r"/>
              </a:tabLst>
            </a:pPr>
            <a:r>
              <a:rPr lang="en-GB" sz="1800" spc="-15" dirty="0">
                <a:solidFill>
                  <a:srgbClr val="000000"/>
                </a:solidFill>
                <a:effectLst/>
                <a:latin typeface="Calibri Light" panose="020F0302020204030204" pitchFamily="34" charset="0"/>
                <a:ea typeface="Times New Roman" panose="02020603050405020304" pitchFamily="18" charset="0"/>
                <a:cs typeface="Arial Narrow" panose="020B0606020202030204" pitchFamily="34" charset="0"/>
              </a:rPr>
              <a:t>Implement a working PoC utilising </a:t>
            </a:r>
            <a:r>
              <a:rPr lang="en-GB" sz="1800" spc="-15" dirty="0">
                <a:solidFill>
                  <a:srgbClr val="000000"/>
                </a:solidFill>
                <a:latin typeface="Calibri Light" panose="020F0302020204030204" pitchFamily="34" charset="0"/>
                <a:ea typeface="Times New Roman" panose="02020603050405020304" pitchFamily="18" charset="0"/>
                <a:cs typeface="Arial Narrow" panose="020B0606020202030204" pitchFamily="34" charset="0"/>
              </a:rPr>
              <a:t>full stack front-end and backend </a:t>
            </a:r>
            <a:r>
              <a:rPr lang="en-GB" sz="1800" spc="-15" dirty="0">
                <a:solidFill>
                  <a:srgbClr val="000000"/>
                </a:solidFill>
                <a:effectLst/>
                <a:latin typeface="Calibri Light" panose="020F0302020204030204" pitchFamily="34" charset="0"/>
                <a:ea typeface="Times New Roman" panose="02020603050405020304" pitchFamily="18" charset="0"/>
                <a:cs typeface="Arial Narrow" panose="020B0606020202030204" pitchFamily="34" charset="0"/>
              </a:rPr>
              <a:t>concurrent technologies.</a:t>
            </a:r>
            <a:endParaRPr lang="en-GB" sz="1800" spc="-15" dirty="0">
              <a:solidFill>
                <a:srgbClr val="000000"/>
              </a:solidFill>
              <a:effectLst/>
              <a:latin typeface="Arial Narrow" panose="020B0606020202030204" pitchFamily="34" charset="0"/>
              <a:ea typeface="Times New Roman" panose="02020603050405020304" pitchFamily="18" charset="0"/>
              <a:cs typeface="Arial Narrow" panose="020B0606020202030204" pitchFamily="34" charset="0"/>
            </a:endParaRPr>
          </a:p>
        </p:txBody>
      </p:sp>
      <p:sp>
        <p:nvSpPr>
          <p:cNvPr id="39" name="TextBox 38">
            <a:extLst>
              <a:ext uri="{FF2B5EF4-FFF2-40B4-BE49-F238E27FC236}">
                <a16:creationId xmlns:a16="http://schemas.microsoft.com/office/drawing/2014/main" id="{67D6C772-C94E-4CD1-8E52-91D28B1B3285}"/>
              </a:ext>
            </a:extLst>
          </p:cNvPr>
          <p:cNvSpPr txBox="1"/>
          <p:nvPr/>
        </p:nvSpPr>
        <p:spPr>
          <a:xfrm>
            <a:off x="1358484" y="12833893"/>
            <a:ext cx="3989552" cy="1077218"/>
          </a:xfrm>
          <a:prstGeom prst="rect">
            <a:avLst/>
          </a:prstGeom>
          <a:noFill/>
        </p:spPr>
        <p:txBody>
          <a:bodyPr wrap="square" rtlCol="0">
            <a:spAutoFit/>
          </a:bodyPr>
          <a:lstStyle/>
          <a:p>
            <a:r>
              <a:rPr lang="en-GB" sz="2800" b="1" dirty="0">
                <a:latin typeface="Times New Roman" panose="02020603050405020304" pitchFamily="18" charset="0"/>
                <a:cs typeface="Times New Roman" panose="02020603050405020304" pitchFamily="18" charset="0"/>
              </a:rPr>
              <a:t>Objective #2</a:t>
            </a:r>
          </a:p>
          <a:p>
            <a:pPr lvl="0">
              <a:tabLst>
                <a:tab pos="900430" algn="l"/>
                <a:tab pos="3371850" algn="l"/>
                <a:tab pos="5715000" algn="r"/>
              </a:tabLst>
            </a:pPr>
            <a:r>
              <a:rPr lang="en-GB" sz="1800" spc="-15" dirty="0">
                <a:solidFill>
                  <a:srgbClr val="000000"/>
                </a:solidFill>
                <a:effectLst/>
                <a:latin typeface="Calibri Light" panose="020F0302020204030204" pitchFamily="34" charset="0"/>
                <a:ea typeface="Times New Roman" panose="02020603050405020304" pitchFamily="18" charset="0"/>
                <a:cs typeface="Arial Narrow" panose="020B0606020202030204" pitchFamily="34" charset="0"/>
              </a:rPr>
              <a:t>Design </a:t>
            </a:r>
            <a:r>
              <a:rPr lang="en-GB" sz="1800" spc="-15" dirty="0">
                <a:solidFill>
                  <a:srgbClr val="000000"/>
                </a:solidFill>
                <a:latin typeface="Calibri Light" panose="020F0302020204030204" pitchFamily="34" charset="0"/>
                <a:ea typeface="Times New Roman" panose="02020603050405020304" pitchFamily="18" charset="0"/>
                <a:cs typeface="Arial Narrow" panose="020B0606020202030204" pitchFamily="34" charset="0"/>
              </a:rPr>
              <a:t>a visual front-end to provide the user with the required details.</a:t>
            </a:r>
            <a:endParaRPr lang="en-GB" sz="1800" spc="-15" dirty="0">
              <a:solidFill>
                <a:srgbClr val="000000"/>
              </a:solidFill>
              <a:effectLst/>
              <a:latin typeface="Arial Narrow" panose="020B0606020202030204" pitchFamily="34" charset="0"/>
              <a:ea typeface="Times New Roman" panose="02020603050405020304" pitchFamily="18" charset="0"/>
              <a:cs typeface="Arial Narrow" panose="020B0606020202030204" pitchFamily="34" charset="0"/>
            </a:endParaRPr>
          </a:p>
        </p:txBody>
      </p:sp>
      <p:sp>
        <p:nvSpPr>
          <p:cNvPr id="40" name="TextBox 39">
            <a:extLst>
              <a:ext uri="{FF2B5EF4-FFF2-40B4-BE49-F238E27FC236}">
                <a16:creationId xmlns:a16="http://schemas.microsoft.com/office/drawing/2014/main" id="{66290CD7-4EB2-40B6-B6B3-8CB7CE4AB600}"/>
              </a:ext>
            </a:extLst>
          </p:cNvPr>
          <p:cNvSpPr txBox="1"/>
          <p:nvPr/>
        </p:nvSpPr>
        <p:spPr>
          <a:xfrm>
            <a:off x="1367081" y="14007107"/>
            <a:ext cx="3781455" cy="523220"/>
          </a:xfrm>
          <a:prstGeom prst="rect">
            <a:avLst/>
          </a:prstGeom>
          <a:noFill/>
        </p:spPr>
        <p:txBody>
          <a:bodyPr wrap="square" rtlCol="0">
            <a:spAutoFit/>
          </a:bodyPr>
          <a:lstStyle/>
          <a:p>
            <a:r>
              <a:rPr lang="en-GB" sz="2800" b="1" dirty="0">
                <a:latin typeface="Times New Roman" panose="02020603050405020304" pitchFamily="18" charset="0"/>
                <a:cs typeface="Times New Roman" panose="02020603050405020304" pitchFamily="18" charset="0"/>
              </a:rPr>
              <a:t>Objective #3</a:t>
            </a:r>
          </a:p>
        </p:txBody>
      </p:sp>
      <p:sp>
        <p:nvSpPr>
          <p:cNvPr id="41" name="TextBox 40">
            <a:extLst>
              <a:ext uri="{FF2B5EF4-FFF2-40B4-BE49-F238E27FC236}">
                <a16:creationId xmlns:a16="http://schemas.microsoft.com/office/drawing/2014/main" id="{A7C67CEA-746F-4019-BEF6-24B7898A19AB}"/>
              </a:ext>
            </a:extLst>
          </p:cNvPr>
          <p:cNvSpPr txBox="1"/>
          <p:nvPr/>
        </p:nvSpPr>
        <p:spPr>
          <a:xfrm>
            <a:off x="1383552" y="15374769"/>
            <a:ext cx="3781455" cy="523220"/>
          </a:xfrm>
          <a:prstGeom prst="rect">
            <a:avLst/>
          </a:prstGeom>
          <a:noFill/>
        </p:spPr>
        <p:txBody>
          <a:bodyPr wrap="square" rtlCol="0">
            <a:spAutoFit/>
          </a:bodyPr>
          <a:lstStyle/>
          <a:p>
            <a:r>
              <a:rPr lang="en-GB" sz="2800" b="1" dirty="0">
                <a:latin typeface="Times New Roman" panose="02020603050405020304" pitchFamily="18" charset="0"/>
                <a:cs typeface="Times New Roman" panose="02020603050405020304" pitchFamily="18" charset="0"/>
              </a:rPr>
              <a:t>Objective #4</a:t>
            </a:r>
          </a:p>
        </p:txBody>
      </p:sp>
      <p:sp>
        <p:nvSpPr>
          <p:cNvPr id="42" name="TextBox 41">
            <a:extLst>
              <a:ext uri="{FF2B5EF4-FFF2-40B4-BE49-F238E27FC236}">
                <a16:creationId xmlns:a16="http://schemas.microsoft.com/office/drawing/2014/main" id="{DA7880CE-A567-48F2-BCDD-5246F8C4CB9C}"/>
              </a:ext>
            </a:extLst>
          </p:cNvPr>
          <p:cNvSpPr txBox="1"/>
          <p:nvPr/>
        </p:nvSpPr>
        <p:spPr>
          <a:xfrm>
            <a:off x="1438305" y="16678591"/>
            <a:ext cx="4183156" cy="1077218"/>
          </a:xfrm>
          <a:prstGeom prst="rect">
            <a:avLst/>
          </a:prstGeom>
          <a:noFill/>
        </p:spPr>
        <p:txBody>
          <a:bodyPr wrap="square" rtlCol="0">
            <a:spAutoFit/>
          </a:bodyPr>
          <a:lstStyle/>
          <a:p>
            <a:r>
              <a:rPr lang="en-GB" sz="2800" b="1" dirty="0">
                <a:latin typeface="Times New Roman" panose="02020603050405020304" pitchFamily="18" charset="0"/>
                <a:cs typeface="Times New Roman" panose="02020603050405020304" pitchFamily="18" charset="0"/>
              </a:rPr>
              <a:t>Objective #5</a:t>
            </a:r>
          </a:p>
          <a:p>
            <a:r>
              <a:rPr lang="en-GB" sz="1800" spc="-15" dirty="0">
                <a:solidFill>
                  <a:srgbClr val="000000"/>
                </a:solidFill>
                <a:effectLst/>
                <a:latin typeface="Calibri Light" panose="020F0302020204030204" pitchFamily="34" charset="0"/>
                <a:ea typeface="Times New Roman" panose="02020603050405020304" pitchFamily="18" charset="0"/>
                <a:cs typeface="Arial Narrow" panose="020B0606020202030204" pitchFamily="34" charset="0"/>
              </a:rPr>
              <a:t>Provide users with a status of onboarding process.</a:t>
            </a:r>
            <a:endParaRPr lang="en-GB" sz="1800" spc="-15" dirty="0">
              <a:solidFill>
                <a:srgbClr val="000000"/>
              </a:solidFill>
              <a:effectLst/>
              <a:latin typeface="Arial Narrow" panose="020B0606020202030204" pitchFamily="34" charset="0"/>
              <a:ea typeface="Times New Roman" panose="02020603050405020304" pitchFamily="18" charset="0"/>
              <a:cs typeface="Arial Narrow" panose="020B0606020202030204" pitchFamily="34" charset="0"/>
            </a:endParaRPr>
          </a:p>
        </p:txBody>
      </p:sp>
      <p:cxnSp>
        <p:nvCxnSpPr>
          <p:cNvPr id="43" name="Straight Connector 42">
            <a:extLst>
              <a:ext uri="{FF2B5EF4-FFF2-40B4-BE49-F238E27FC236}">
                <a16:creationId xmlns:a16="http://schemas.microsoft.com/office/drawing/2014/main" id="{63FAC06B-1AB1-45EC-8A1F-7E27408B269F}"/>
              </a:ext>
            </a:extLst>
          </p:cNvPr>
          <p:cNvCxnSpPr>
            <a:cxnSpLocks/>
          </p:cNvCxnSpPr>
          <p:nvPr/>
        </p:nvCxnSpPr>
        <p:spPr>
          <a:xfrm>
            <a:off x="1470442" y="12876070"/>
            <a:ext cx="4121244" cy="0"/>
          </a:xfrm>
          <a:prstGeom prst="line">
            <a:avLst/>
          </a:prstGeom>
        </p:spPr>
        <p:style>
          <a:lnRef idx="1">
            <a:schemeClr val="accent1"/>
          </a:lnRef>
          <a:fillRef idx="0">
            <a:schemeClr val="accent1"/>
          </a:fillRef>
          <a:effectRef idx="0">
            <a:schemeClr val="accent1"/>
          </a:effectRef>
          <a:fontRef idx="minor">
            <a:schemeClr val="tx1"/>
          </a:fontRef>
        </p:style>
      </p:cxnSp>
      <p:pic>
        <p:nvPicPr>
          <p:cNvPr id="49" name="Picture 48" descr="Icon&#10;&#10;Description automatically generated">
            <a:extLst>
              <a:ext uri="{FF2B5EF4-FFF2-40B4-BE49-F238E27FC236}">
                <a16:creationId xmlns:a16="http://schemas.microsoft.com/office/drawing/2014/main" id="{744536A0-FBCA-4505-A3CC-273DC273DF3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70244" y="13120860"/>
            <a:ext cx="681263" cy="681263"/>
          </a:xfrm>
          <a:prstGeom prst="rect">
            <a:avLst/>
          </a:prstGeom>
        </p:spPr>
      </p:pic>
      <p:pic>
        <p:nvPicPr>
          <p:cNvPr id="50" name="Picture 49" descr="Icon&#10;&#10;Description automatically generated">
            <a:extLst>
              <a:ext uri="{FF2B5EF4-FFF2-40B4-BE49-F238E27FC236}">
                <a16:creationId xmlns:a16="http://schemas.microsoft.com/office/drawing/2014/main" id="{6180C129-CFC5-4957-8756-16F6ADC3167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5781" y="11736385"/>
            <a:ext cx="880527" cy="880527"/>
          </a:xfrm>
          <a:prstGeom prst="rect">
            <a:avLst/>
          </a:prstGeom>
        </p:spPr>
      </p:pic>
      <p:pic>
        <p:nvPicPr>
          <p:cNvPr id="51" name="Picture 50" descr="Icon&#10;&#10;Description automatically generated with low confidence">
            <a:extLst>
              <a:ext uri="{FF2B5EF4-FFF2-40B4-BE49-F238E27FC236}">
                <a16:creationId xmlns:a16="http://schemas.microsoft.com/office/drawing/2014/main" id="{5121E86D-4EE7-4099-9E3A-57AA8D5C52F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05307" y="14229642"/>
            <a:ext cx="681264" cy="681264"/>
          </a:xfrm>
          <a:prstGeom prst="rect">
            <a:avLst/>
          </a:prstGeom>
        </p:spPr>
      </p:pic>
      <p:pic>
        <p:nvPicPr>
          <p:cNvPr id="52" name="Picture 51" descr="A picture containing text, sign, vector graphics&#10;&#10;Description automatically generated">
            <a:extLst>
              <a:ext uri="{FF2B5EF4-FFF2-40B4-BE49-F238E27FC236}">
                <a16:creationId xmlns:a16="http://schemas.microsoft.com/office/drawing/2014/main" id="{CCCC2B5C-7047-47B1-B6C2-DD9810CFABE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78936" y="15498661"/>
            <a:ext cx="675272" cy="675272"/>
          </a:xfrm>
          <a:prstGeom prst="rect">
            <a:avLst/>
          </a:prstGeom>
        </p:spPr>
      </p:pic>
      <p:pic>
        <p:nvPicPr>
          <p:cNvPr id="53" name="Picture 52" descr="Icon&#10;&#10;Description automatically generated">
            <a:extLst>
              <a:ext uri="{FF2B5EF4-FFF2-40B4-BE49-F238E27FC236}">
                <a16:creationId xmlns:a16="http://schemas.microsoft.com/office/drawing/2014/main" id="{F1DD24A3-45BA-41BD-A23A-3CFCD42A966F}"/>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94348" y="16680277"/>
            <a:ext cx="789156" cy="789156"/>
          </a:xfrm>
          <a:prstGeom prst="rect">
            <a:avLst/>
          </a:prstGeom>
        </p:spPr>
      </p:pic>
      <p:cxnSp>
        <p:nvCxnSpPr>
          <p:cNvPr id="54" name="Straight Connector 53">
            <a:extLst>
              <a:ext uri="{FF2B5EF4-FFF2-40B4-BE49-F238E27FC236}">
                <a16:creationId xmlns:a16="http://schemas.microsoft.com/office/drawing/2014/main" id="{C99ED643-9F1C-4AA0-8091-1B7C10FD9E38}"/>
              </a:ext>
            </a:extLst>
          </p:cNvPr>
          <p:cNvCxnSpPr>
            <a:cxnSpLocks/>
          </p:cNvCxnSpPr>
          <p:nvPr/>
        </p:nvCxnSpPr>
        <p:spPr>
          <a:xfrm>
            <a:off x="1470221" y="13891911"/>
            <a:ext cx="412146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125CB6CE-7578-4795-8717-93D11EA3A65F}"/>
              </a:ext>
            </a:extLst>
          </p:cNvPr>
          <p:cNvCxnSpPr>
            <a:cxnSpLocks/>
          </p:cNvCxnSpPr>
          <p:nvPr/>
        </p:nvCxnSpPr>
        <p:spPr>
          <a:xfrm>
            <a:off x="1533367" y="15420104"/>
            <a:ext cx="4092027" cy="0"/>
          </a:xfrm>
          <a:prstGeom prst="line">
            <a:avLst/>
          </a:prstGeom>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56FD3C1D-2F7E-4A7F-893F-4ECF1FFC3990}"/>
              </a:ext>
            </a:extLst>
          </p:cNvPr>
          <p:cNvSpPr txBox="1"/>
          <p:nvPr/>
        </p:nvSpPr>
        <p:spPr>
          <a:xfrm>
            <a:off x="861584" y="9226485"/>
            <a:ext cx="5358480" cy="2308324"/>
          </a:xfrm>
          <a:prstGeom prst="rect">
            <a:avLst/>
          </a:prstGeom>
          <a:noFill/>
        </p:spPr>
        <p:txBody>
          <a:bodyPr wrap="square" rtlCol="0">
            <a:spAutoFit/>
          </a:bodyPr>
          <a:lstStyle/>
          <a:p>
            <a:pPr algn="l"/>
            <a:r>
              <a:rPr lang="en-GB" sz="1800" dirty="0">
                <a:latin typeface="Helvetica" panose="020B0604020202020204" pitchFamily="34" charset="0"/>
                <a:cs typeface="Times New Roman" panose="02020603050405020304" pitchFamily="18" charset="0"/>
              </a:rPr>
              <a:t>We aimed to design, develop, and implement a Proof of Concept (PoC) to aid new hires through the onboarding process using a workflow system, which provides a 1-2-1 contact with multiple levels of management. </a:t>
            </a:r>
          </a:p>
          <a:p>
            <a:pPr algn="l"/>
            <a:endParaRPr lang="en-GB" sz="1800" dirty="0">
              <a:latin typeface="Helvetica" panose="020B0604020202020204" pitchFamily="34" charset="0"/>
              <a:cs typeface="Times New Roman" panose="02020603050405020304" pitchFamily="18" charset="0"/>
            </a:endParaRPr>
          </a:p>
          <a:p>
            <a:pPr algn="l"/>
            <a:endParaRPr lang="en-GB" sz="1800" dirty="0">
              <a:latin typeface="Helvetica" panose="020B0604020202020204" pitchFamily="34" charset="0"/>
              <a:cs typeface="Times New Roman" panose="02020603050405020304" pitchFamily="18" charset="0"/>
            </a:endParaRPr>
          </a:p>
          <a:p>
            <a:pPr algn="l"/>
            <a:r>
              <a:rPr lang="en-GB" sz="1800" dirty="0">
                <a:latin typeface="Helvetica" panose="020B0604020202020204" pitchFamily="34" charset="0"/>
                <a:cs typeface="Times New Roman" panose="02020603050405020304" pitchFamily="18" charset="0"/>
              </a:rPr>
              <a:t>The onboarding objectives were to:</a:t>
            </a:r>
          </a:p>
        </p:txBody>
      </p:sp>
      <p:sp>
        <p:nvSpPr>
          <p:cNvPr id="56" name="TextBox 55">
            <a:extLst>
              <a:ext uri="{FF2B5EF4-FFF2-40B4-BE49-F238E27FC236}">
                <a16:creationId xmlns:a16="http://schemas.microsoft.com/office/drawing/2014/main" id="{21C7A34D-CCEA-469C-BA34-A33DC723F7BA}"/>
              </a:ext>
            </a:extLst>
          </p:cNvPr>
          <p:cNvSpPr txBox="1"/>
          <p:nvPr/>
        </p:nvSpPr>
        <p:spPr>
          <a:xfrm>
            <a:off x="864233" y="4468785"/>
            <a:ext cx="6224802" cy="4789453"/>
          </a:xfrm>
          <a:prstGeom prst="rect">
            <a:avLst/>
          </a:prstGeom>
          <a:noFill/>
        </p:spPr>
        <p:txBody>
          <a:bodyPr wrap="square" rtlCol="0">
            <a:spAutoFit/>
          </a:bodyPr>
          <a:lstStyle/>
          <a:p>
            <a:pPr>
              <a:lnSpc>
                <a:spcPct val="107000"/>
              </a:lnSpc>
              <a:spcAft>
                <a:spcPts val="800"/>
              </a:spcAft>
            </a:pPr>
            <a:r>
              <a:rPr lang="en-GB" sz="1800" b="1" dirty="0">
                <a:effectLst/>
                <a:latin typeface="Calibri" panose="020F0502020204030204" pitchFamily="34" charset="0"/>
                <a:ea typeface="Calibri" panose="020F0502020204030204" pitchFamily="34" charset="0"/>
                <a:cs typeface="Times New Roman" panose="02020603050405020304" pitchFamily="18" charset="0"/>
              </a:rPr>
              <a:t>Problem Context:</a:t>
            </a:r>
          </a:p>
          <a:p>
            <a:pPr marL="285750" indent="-285750">
              <a:lnSpc>
                <a:spcPct val="107000"/>
              </a:lnSpc>
              <a:spcAft>
                <a:spcPts val="800"/>
              </a:spcAft>
              <a:buFont typeface="Arial" panose="020B0604020202020204" pitchFamily="34" charset="0"/>
              <a:buChar char="•"/>
            </a:pPr>
            <a:r>
              <a:rPr lang="en-US" sz="1400" dirty="0">
                <a:latin typeface="Calibri" panose="020F0502020204030204" pitchFamily="34" charset="0"/>
                <a:ea typeface="Calibri" panose="020F0502020204030204" pitchFamily="34" charset="0"/>
                <a:cs typeface="Times New Roman" panose="02020603050405020304" pitchFamily="18" charset="0"/>
              </a:rPr>
              <a:t>Onboarding is vital for the growth of every organization. However, ongoing challenges can hinder that growth for companies and new employees.</a:t>
            </a:r>
          </a:p>
          <a:p>
            <a:pPr marL="285750" indent="-285750">
              <a:lnSpc>
                <a:spcPct val="107000"/>
              </a:lnSpc>
              <a:spcAft>
                <a:spcPts val="800"/>
              </a:spcAft>
              <a:buFont typeface="Arial" panose="020B0604020202020204" pitchFamily="34" charset="0"/>
              <a:buChar char="•"/>
            </a:pPr>
            <a:r>
              <a:rPr lang="en-US" sz="1400" dirty="0">
                <a:latin typeface="Calibri" panose="020F0502020204030204" pitchFamily="34" charset="0"/>
                <a:ea typeface="Calibri" panose="020F0502020204030204" pitchFamily="34" charset="0"/>
                <a:cs typeface="Times New Roman" panose="02020603050405020304" pitchFamily="18" charset="0"/>
              </a:rPr>
              <a:t>Over 1/3 of companies do not have a structured onboarding process.</a:t>
            </a:r>
          </a:p>
          <a:p>
            <a:pPr marL="285750" indent="-285750">
              <a:lnSpc>
                <a:spcPct val="107000"/>
              </a:lnSpc>
              <a:spcAft>
                <a:spcPts val="800"/>
              </a:spcAft>
              <a:buFont typeface="Arial" panose="020B0604020202020204" pitchFamily="34" charset="0"/>
              <a:buChar char="•"/>
            </a:pPr>
            <a:r>
              <a:rPr lang="en-US" sz="1400" dirty="0">
                <a:latin typeface="Calibri" panose="020F0502020204030204" pitchFamily="34" charset="0"/>
                <a:ea typeface="Calibri" panose="020F0502020204030204" pitchFamily="34" charset="0"/>
                <a:cs typeface="Times New Roman" panose="02020603050405020304" pitchFamily="18" charset="0"/>
              </a:rPr>
              <a:t>The consequences of poor onboarding had led to a major cause of employee turnover.</a:t>
            </a:r>
            <a:endParaRPr lang="en-GB" sz="1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b="1" dirty="0">
                <a:latin typeface="Calibri" panose="020F0502020204030204" pitchFamily="34" charset="0"/>
                <a:ea typeface="Calibri" panose="020F0502020204030204" pitchFamily="34" charset="0"/>
                <a:cs typeface="Times New Roman" panose="02020603050405020304" pitchFamily="18" charset="0"/>
              </a:rPr>
              <a:t>Project Requirements:</a:t>
            </a:r>
          </a:p>
          <a:p>
            <a:pPr marL="285750" indent="-285750">
              <a:lnSpc>
                <a:spcPct val="107000"/>
              </a:lnSpc>
              <a:spcAft>
                <a:spcPts val="800"/>
              </a:spcAft>
              <a:buFont typeface="Arial" panose="020B0604020202020204" pitchFamily="34" charset="0"/>
              <a:buChar char="•"/>
            </a:pPr>
            <a:r>
              <a:rPr lang="en-GB" sz="1400" dirty="0">
                <a:latin typeface="Calibri" panose="020F0502020204030204" pitchFamily="34" charset="0"/>
                <a:ea typeface="Calibri" panose="020F0502020204030204" pitchFamily="34" charset="0"/>
                <a:cs typeface="Times New Roman" panose="02020603050405020304" pitchFamily="18" charset="0"/>
              </a:rPr>
              <a:t>This workflow system can highlight the potential benefit to creating a process which guides the user/hire through a particular process. </a:t>
            </a:r>
          </a:p>
          <a:p>
            <a:pPr marL="285750" indent="-285750">
              <a:lnSpc>
                <a:spcPct val="107000"/>
              </a:lnSpc>
              <a:spcAft>
                <a:spcPts val="800"/>
              </a:spcAft>
              <a:buFont typeface="Arial" panose="020B0604020202020204" pitchFamily="34" charset="0"/>
              <a:buChar char="•"/>
            </a:pPr>
            <a:r>
              <a:rPr lang="en-GB" sz="1400" dirty="0">
                <a:latin typeface="Calibri" panose="020F0502020204030204" pitchFamily="34" charset="0"/>
                <a:ea typeface="Calibri" panose="020F0502020204030204" pitchFamily="34" charset="0"/>
                <a:cs typeface="Times New Roman" panose="02020603050405020304" pitchFamily="18" charset="0"/>
              </a:rPr>
              <a:t>It will use common functionality found on many well used applications/websites and have room to enhance the functionality for scalability.</a:t>
            </a:r>
          </a:p>
          <a:p>
            <a:pPr>
              <a:lnSpc>
                <a:spcPct val="107000"/>
              </a:lnSpc>
              <a:spcAft>
                <a:spcPts val="800"/>
              </a:spcAft>
            </a:pPr>
            <a:endParaRPr lang="en-GB" sz="20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GB" sz="18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7" name="Rectangle: Rounded Corners 56">
            <a:extLst>
              <a:ext uri="{FF2B5EF4-FFF2-40B4-BE49-F238E27FC236}">
                <a16:creationId xmlns:a16="http://schemas.microsoft.com/office/drawing/2014/main" id="{63C85B58-3811-49E5-86EB-66FFECE02957}"/>
              </a:ext>
            </a:extLst>
          </p:cNvPr>
          <p:cNvSpPr/>
          <p:nvPr/>
        </p:nvSpPr>
        <p:spPr>
          <a:xfrm>
            <a:off x="10848835" y="4094652"/>
            <a:ext cx="10246659" cy="3923089"/>
          </a:xfrm>
          <a:prstGeom prst="roundRect">
            <a:avLst/>
          </a:prstGeom>
          <a:solidFill>
            <a:schemeClr val="bg1"/>
          </a:solidFill>
        </p:spPr>
        <p:style>
          <a:lnRef idx="1">
            <a:schemeClr val="accent5"/>
          </a:lnRef>
          <a:fillRef idx="3">
            <a:schemeClr val="accent5"/>
          </a:fillRef>
          <a:effectRef idx="2">
            <a:schemeClr val="accent5"/>
          </a:effectRef>
          <a:fontRef idx="minor">
            <a:schemeClr val="lt1"/>
          </a:fontRef>
        </p:style>
        <p:txBody>
          <a:bodyPr rtlCol="0" anchor="ctr"/>
          <a:lstStyle/>
          <a:p>
            <a:pPr algn="ctr"/>
            <a:endParaRPr lang="en-GB" dirty="0"/>
          </a:p>
        </p:txBody>
      </p:sp>
      <p:sp>
        <p:nvSpPr>
          <p:cNvPr id="58" name="TextBox 57">
            <a:extLst>
              <a:ext uri="{FF2B5EF4-FFF2-40B4-BE49-F238E27FC236}">
                <a16:creationId xmlns:a16="http://schemas.microsoft.com/office/drawing/2014/main" id="{C4C7A84D-9422-4CF7-A05C-0E8A0F2A812C}"/>
              </a:ext>
            </a:extLst>
          </p:cNvPr>
          <p:cNvSpPr txBox="1"/>
          <p:nvPr/>
        </p:nvSpPr>
        <p:spPr>
          <a:xfrm>
            <a:off x="15018544" y="4196208"/>
            <a:ext cx="3352800" cy="830997"/>
          </a:xfrm>
          <a:prstGeom prst="rect">
            <a:avLst/>
          </a:prstGeom>
          <a:noFill/>
        </p:spPr>
        <p:txBody>
          <a:bodyPr wrap="square" rtlCol="0">
            <a:spAutoFit/>
          </a:bodyPr>
          <a:lstStyle/>
          <a:p>
            <a:r>
              <a:rPr lang="en-GB" sz="4800" b="1" dirty="0">
                <a:latin typeface="+mj-lt"/>
                <a:cs typeface="Times New Roman" panose="02020603050405020304" pitchFamily="18" charset="0"/>
              </a:rPr>
              <a:t>Abstract</a:t>
            </a:r>
          </a:p>
        </p:txBody>
      </p:sp>
      <p:sp>
        <p:nvSpPr>
          <p:cNvPr id="59" name="TextBox 58">
            <a:extLst>
              <a:ext uri="{FF2B5EF4-FFF2-40B4-BE49-F238E27FC236}">
                <a16:creationId xmlns:a16="http://schemas.microsoft.com/office/drawing/2014/main" id="{93A0A643-EC85-47C8-AA85-0AE08D2690B9}"/>
              </a:ext>
            </a:extLst>
          </p:cNvPr>
          <p:cNvSpPr txBox="1"/>
          <p:nvPr/>
        </p:nvSpPr>
        <p:spPr>
          <a:xfrm>
            <a:off x="11548638" y="5053496"/>
            <a:ext cx="8682466" cy="2585323"/>
          </a:xfrm>
          <a:prstGeom prst="rect">
            <a:avLst/>
          </a:prstGeom>
          <a:noFill/>
        </p:spPr>
        <p:txBody>
          <a:bodyPr wrap="square" rtlCol="0">
            <a:spAutoFit/>
          </a:bodyPr>
          <a:lstStyle/>
          <a:p>
            <a:pPr>
              <a:tabLst>
                <a:tab pos="900430" algn="l"/>
                <a:tab pos="3371850" algn="l"/>
                <a:tab pos="5715000" algn="r"/>
              </a:tabLst>
            </a:pPr>
            <a:r>
              <a:rPr lang="en-GB" sz="1800" i="1" spc="-15" dirty="0">
                <a:solidFill>
                  <a:srgbClr val="000000"/>
                </a:solidFill>
                <a:effectLst/>
                <a:latin typeface="Calibri Light" panose="020F0302020204030204" pitchFamily="34" charset="0"/>
                <a:ea typeface="Times New Roman" panose="02020603050405020304" pitchFamily="18" charset="0"/>
                <a:cs typeface="Arial Narrow" panose="020B0606020202030204" pitchFamily="34" charset="0"/>
              </a:rPr>
              <a:t>The current approach for employee onboarding differs from organisation to organisation. However, having experienced a poor onboarding process, and aware it’s not improved. The lack of 1-2-1 management during the process results in a lack of rol</a:t>
            </a:r>
            <a:r>
              <a:rPr lang="en-GB" sz="1800" i="1" spc="-15" dirty="0">
                <a:solidFill>
                  <a:srgbClr val="000000"/>
                </a:solidFill>
                <a:latin typeface="Calibri Light" panose="020F0302020204030204" pitchFamily="34" charset="0"/>
                <a:ea typeface="Times New Roman" panose="02020603050405020304" pitchFamily="18" charset="0"/>
                <a:cs typeface="Arial Narrow" panose="020B0606020202030204" pitchFamily="34" charset="0"/>
              </a:rPr>
              <a:t>e clarify, goal orientation, and knowledge gap. Implementing a custom created platform allows for scalability, and delivers empowerment to the new hire, which provides continuous development based on the process. Confidence will be gained, questions answered and less of a challenge to get onboarded. Will providing a new hire with a developed platform to onboard into the organisation decrease employee turnover and improve employee retention? </a:t>
            </a:r>
            <a:endParaRPr lang="en-GB" sz="1800" i="1" spc="-15" dirty="0">
              <a:solidFill>
                <a:srgbClr val="000000"/>
              </a:solidFill>
              <a:effectLst/>
              <a:latin typeface="Calibri Light" panose="020F0302020204030204" pitchFamily="34" charset="0"/>
              <a:ea typeface="Times New Roman" panose="02020603050405020304" pitchFamily="18" charset="0"/>
              <a:cs typeface="Arial Narrow" panose="020B0606020202030204" pitchFamily="34" charset="0"/>
            </a:endParaRPr>
          </a:p>
          <a:p>
            <a:pPr>
              <a:tabLst>
                <a:tab pos="900430" algn="l"/>
                <a:tab pos="3371850" algn="l"/>
                <a:tab pos="5715000" algn="r"/>
              </a:tabLst>
            </a:pPr>
            <a:endParaRPr lang="en-GB" sz="1800" spc="-15" dirty="0">
              <a:solidFill>
                <a:srgbClr val="000000"/>
              </a:solidFill>
              <a:effectLst/>
              <a:latin typeface="Arial Narrow" panose="020B0606020202030204" pitchFamily="34" charset="0"/>
              <a:ea typeface="Times New Roman" panose="02020603050405020304" pitchFamily="18" charset="0"/>
              <a:cs typeface="Arial Narrow" panose="020B0606020202030204" pitchFamily="34" charset="0"/>
            </a:endParaRPr>
          </a:p>
        </p:txBody>
      </p:sp>
      <p:sp>
        <p:nvSpPr>
          <p:cNvPr id="3" name="TextBox 2">
            <a:extLst>
              <a:ext uri="{FF2B5EF4-FFF2-40B4-BE49-F238E27FC236}">
                <a16:creationId xmlns:a16="http://schemas.microsoft.com/office/drawing/2014/main" id="{F5A84D3F-4E7E-1D96-276F-00465F78114A}"/>
              </a:ext>
            </a:extLst>
          </p:cNvPr>
          <p:cNvSpPr txBox="1"/>
          <p:nvPr/>
        </p:nvSpPr>
        <p:spPr>
          <a:xfrm>
            <a:off x="1011073" y="18952240"/>
            <a:ext cx="5521683" cy="461665"/>
          </a:xfrm>
          <a:prstGeom prst="rect">
            <a:avLst/>
          </a:prstGeom>
          <a:noFill/>
        </p:spPr>
        <p:txBody>
          <a:bodyPr wrap="square" rtlCol="0">
            <a:spAutoFit/>
          </a:bodyPr>
          <a:lstStyle/>
          <a:p>
            <a:r>
              <a:rPr lang="en-US" sz="2400" dirty="0">
                <a:solidFill>
                  <a:schemeClr val="accent1">
                    <a:lumMod val="60000"/>
                    <a:lumOff val="40000"/>
                  </a:schemeClr>
                </a:solidFill>
                <a:latin typeface="+mj-lt"/>
                <a:cs typeface="Times New Roman" panose="02020603050405020304" pitchFamily="18" charset="0"/>
              </a:rPr>
              <a:t>Requirements Elicitation &amp; Analysis</a:t>
            </a:r>
          </a:p>
        </p:txBody>
      </p:sp>
      <p:sp>
        <p:nvSpPr>
          <p:cNvPr id="4" name="TextBox 3">
            <a:extLst>
              <a:ext uri="{FF2B5EF4-FFF2-40B4-BE49-F238E27FC236}">
                <a16:creationId xmlns:a16="http://schemas.microsoft.com/office/drawing/2014/main" id="{AB6D9EB1-3069-7B6C-3D8D-17F50AC9C7EC}"/>
              </a:ext>
            </a:extLst>
          </p:cNvPr>
          <p:cNvSpPr txBox="1"/>
          <p:nvPr/>
        </p:nvSpPr>
        <p:spPr>
          <a:xfrm>
            <a:off x="1158358" y="20607205"/>
            <a:ext cx="2240995" cy="938719"/>
          </a:xfrm>
          <a:prstGeom prst="rect">
            <a:avLst/>
          </a:prstGeom>
          <a:noFill/>
        </p:spPr>
        <p:txBody>
          <a:bodyPr wrap="square" rtlCol="0">
            <a:spAutoFit/>
          </a:bodyPr>
          <a:lstStyle/>
          <a:p>
            <a:pPr marL="171450" indent="-171450">
              <a:buFont typeface="Arial" panose="020B0604020202020204" pitchFamily="34" charset="0"/>
              <a:buChar char="•"/>
            </a:pPr>
            <a:r>
              <a:rPr lang="en-US" sz="1100" dirty="0">
                <a:latin typeface="Calibri" panose="020F0502020204030204" pitchFamily="34" charset="0"/>
                <a:cs typeface="Calibri" panose="020F0502020204030204" pitchFamily="34" charset="0"/>
              </a:rPr>
              <a:t>Meetings with the client helped to facilitate gathering the facts for the Proof of Concept (PoC) into functional and non-functional requirements. </a:t>
            </a:r>
          </a:p>
        </p:txBody>
      </p:sp>
      <p:sp>
        <p:nvSpPr>
          <p:cNvPr id="64" name="TextBox 63">
            <a:extLst>
              <a:ext uri="{FF2B5EF4-FFF2-40B4-BE49-F238E27FC236}">
                <a16:creationId xmlns:a16="http://schemas.microsoft.com/office/drawing/2014/main" id="{F25AD473-6391-052D-5803-60C5CDF10B60}"/>
              </a:ext>
            </a:extLst>
          </p:cNvPr>
          <p:cNvSpPr txBox="1"/>
          <p:nvPr/>
        </p:nvSpPr>
        <p:spPr>
          <a:xfrm>
            <a:off x="938503" y="22938363"/>
            <a:ext cx="5521683" cy="461665"/>
          </a:xfrm>
          <a:prstGeom prst="rect">
            <a:avLst/>
          </a:prstGeom>
          <a:noFill/>
        </p:spPr>
        <p:txBody>
          <a:bodyPr wrap="square" rtlCol="0">
            <a:spAutoFit/>
          </a:bodyPr>
          <a:lstStyle/>
          <a:p>
            <a:r>
              <a:rPr lang="en-US" sz="2400" dirty="0">
                <a:solidFill>
                  <a:schemeClr val="accent1">
                    <a:lumMod val="60000"/>
                    <a:lumOff val="40000"/>
                  </a:schemeClr>
                </a:solidFill>
                <a:latin typeface="+mj-lt"/>
                <a:cs typeface="Times New Roman" panose="02020603050405020304" pitchFamily="18" charset="0"/>
              </a:rPr>
              <a:t>Process and Methodology</a:t>
            </a:r>
          </a:p>
        </p:txBody>
      </p:sp>
      <p:sp>
        <p:nvSpPr>
          <p:cNvPr id="65" name="TextBox 64">
            <a:extLst>
              <a:ext uri="{FF2B5EF4-FFF2-40B4-BE49-F238E27FC236}">
                <a16:creationId xmlns:a16="http://schemas.microsoft.com/office/drawing/2014/main" id="{08E0A2D8-727B-5D4E-7144-21ABD8059C5D}"/>
              </a:ext>
            </a:extLst>
          </p:cNvPr>
          <p:cNvSpPr txBox="1"/>
          <p:nvPr/>
        </p:nvSpPr>
        <p:spPr>
          <a:xfrm>
            <a:off x="1272681" y="23340755"/>
            <a:ext cx="5074682" cy="600164"/>
          </a:xfrm>
          <a:prstGeom prst="rect">
            <a:avLst/>
          </a:prstGeom>
          <a:noFill/>
        </p:spPr>
        <p:txBody>
          <a:bodyPr wrap="square" rtlCol="0">
            <a:spAutoFit/>
          </a:bodyPr>
          <a:lstStyle/>
          <a:p>
            <a:pPr marL="171450" indent="-171450">
              <a:buFont typeface="Arial" panose="020B0604020202020204" pitchFamily="34" charset="0"/>
              <a:buChar char="•"/>
            </a:pPr>
            <a:r>
              <a:rPr lang="en-US" sz="1100" dirty="0">
                <a:latin typeface="Calibri" panose="020F0502020204030204" pitchFamily="34" charset="0"/>
                <a:cs typeface="Calibri" panose="020F0502020204030204" pitchFamily="34" charset="0"/>
              </a:rPr>
              <a:t>Hybrid methodology; Waterfall &amp; Agile would suit this project. As technology is adapting, an iterative approach would used to adapt to changes and influence inputs from the qualitative feedback from user evaluations. </a:t>
            </a:r>
          </a:p>
        </p:txBody>
      </p:sp>
      <p:sp>
        <p:nvSpPr>
          <p:cNvPr id="12" name="Rectangle 11">
            <a:extLst>
              <a:ext uri="{FF2B5EF4-FFF2-40B4-BE49-F238E27FC236}">
                <a16:creationId xmlns:a16="http://schemas.microsoft.com/office/drawing/2014/main" id="{6013F59D-6909-884E-A5F0-677057BC7386}"/>
              </a:ext>
            </a:extLst>
          </p:cNvPr>
          <p:cNvSpPr/>
          <p:nvPr/>
        </p:nvSpPr>
        <p:spPr>
          <a:xfrm>
            <a:off x="1272681" y="20208629"/>
            <a:ext cx="2154331" cy="350770"/>
          </a:xfrm>
          <a:prstGeom prst="rect">
            <a:avLst/>
          </a:prstGeom>
          <a:solidFill>
            <a:schemeClr val="accent1">
              <a:alpha val="7695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Requirements Discovery</a:t>
            </a:r>
          </a:p>
        </p:txBody>
      </p:sp>
      <p:sp>
        <p:nvSpPr>
          <p:cNvPr id="69" name="TextBox 68">
            <a:extLst>
              <a:ext uri="{FF2B5EF4-FFF2-40B4-BE49-F238E27FC236}">
                <a16:creationId xmlns:a16="http://schemas.microsoft.com/office/drawing/2014/main" id="{4B4B1919-59A8-1352-0485-4902A69595E6}"/>
              </a:ext>
            </a:extLst>
          </p:cNvPr>
          <p:cNvSpPr txBox="1"/>
          <p:nvPr/>
        </p:nvSpPr>
        <p:spPr>
          <a:xfrm>
            <a:off x="1196466" y="19360969"/>
            <a:ext cx="5074682" cy="769441"/>
          </a:xfrm>
          <a:prstGeom prst="rect">
            <a:avLst/>
          </a:prstGeom>
          <a:noFill/>
        </p:spPr>
        <p:txBody>
          <a:bodyPr wrap="square" rtlCol="0">
            <a:spAutoFit/>
          </a:bodyPr>
          <a:lstStyle/>
          <a:p>
            <a:r>
              <a:rPr lang="en-US" sz="1100" dirty="0">
                <a:latin typeface="Calibri" panose="020F0502020204030204" pitchFamily="34" charset="0"/>
                <a:cs typeface="Calibri" panose="020F0502020204030204" pitchFamily="34" charset="0"/>
              </a:rPr>
              <a:t>Within this section; we found that we could use requirements discovery to find the best methods for the customer, requirements workshops to best understand how to perform the methods correctly, and survey (before and after) to better understand the target audience and track progress metrics.</a:t>
            </a:r>
          </a:p>
        </p:txBody>
      </p:sp>
      <p:sp>
        <p:nvSpPr>
          <p:cNvPr id="71" name="Rectangle 70">
            <a:extLst>
              <a:ext uri="{FF2B5EF4-FFF2-40B4-BE49-F238E27FC236}">
                <a16:creationId xmlns:a16="http://schemas.microsoft.com/office/drawing/2014/main" id="{1E35A181-2105-6A04-6595-3AB08C754BF4}"/>
              </a:ext>
            </a:extLst>
          </p:cNvPr>
          <p:cNvSpPr/>
          <p:nvPr/>
        </p:nvSpPr>
        <p:spPr>
          <a:xfrm>
            <a:off x="3978506" y="20197710"/>
            <a:ext cx="2154331" cy="350770"/>
          </a:xfrm>
          <a:prstGeom prst="rect">
            <a:avLst/>
          </a:prstGeom>
          <a:solidFill>
            <a:schemeClr val="accent1">
              <a:alpha val="7695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Requirements Workshops</a:t>
            </a:r>
          </a:p>
        </p:txBody>
      </p:sp>
      <p:sp>
        <p:nvSpPr>
          <p:cNvPr id="72" name="TextBox 71">
            <a:extLst>
              <a:ext uri="{FF2B5EF4-FFF2-40B4-BE49-F238E27FC236}">
                <a16:creationId xmlns:a16="http://schemas.microsoft.com/office/drawing/2014/main" id="{0200A148-309F-A031-68B0-8D2E32E332B1}"/>
              </a:ext>
            </a:extLst>
          </p:cNvPr>
          <p:cNvSpPr txBox="1"/>
          <p:nvPr/>
        </p:nvSpPr>
        <p:spPr>
          <a:xfrm>
            <a:off x="3909796" y="20603945"/>
            <a:ext cx="2240995" cy="938719"/>
          </a:xfrm>
          <a:prstGeom prst="rect">
            <a:avLst/>
          </a:prstGeom>
          <a:noFill/>
        </p:spPr>
        <p:txBody>
          <a:bodyPr wrap="square" rtlCol="0">
            <a:spAutoFit/>
          </a:bodyPr>
          <a:lstStyle/>
          <a:p>
            <a:pPr marL="171450" indent="-171450">
              <a:buFont typeface="Arial" panose="020B0604020202020204" pitchFamily="34" charset="0"/>
              <a:buChar char="•"/>
            </a:pPr>
            <a:r>
              <a:rPr lang="en-US" sz="1100" dirty="0">
                <a:latin typeface="Calibri" panose="020F0502020204030204" pitchFamily="34" charset="0"/>
                <a:cs typeface="Calibri" panose="020F0502020204030204" pitchFamily="34" charset="0"/>
              </a:rPr>
              <a:t>The workshops will involve an understanding where the issues are, the current process, and how to implement a PoC to overcome the current system.</a:t>
            </a:r>
          </a:p>
        </p:txBody>
      </p:sp>
      <p:sp>
        <p:nvSpPr>
          <p:cNvPr id="73" name="Rectangle 72">
            <a:extLst>
              <a:ext uri="{FF2B5EF4-FFF2-40B4-BE49-F238E27FC236}">
                <a16:creationId xmlns:a16="http://schemas.microsoft.com/office/drawing/2014/main" id="{4D26FF69-5DBB-4686-2B6D-65270B7D8CF2}"/>
              </a:ext>
            </a:extLst>
          </p:cNvPr>
          <p:cNvSpPr/>
          <p:nvPr/>
        </p:nvSpPr>
        <p:spPr>
          <a:xfrm>
            <a:off x="1272680" y="21539759"/>
            <a:ext cx="4870606" cy="350770"/>
          </a:xfrm>
          <a:prstGeom prst="rect">
            <a:avLst/>
          </a:prstGeom>
          <a:solidFill>
            <a:schemeClr val="accent1">
              <a:alpha val="7695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Survey</a:t>
            </a:r>
          </a:p>
        </p:txBody>
      </p:sp>
      <p:sp>
        <p:nvSpPr>
          <p:cNvPr id="75" name="TextBox 74">
            <a:extLst>
              <a:ext uri="{FF2B5EF4-FFF2-40B4-BE49-F238E27FC236}">
                <a16:creationId xmlns:a16="http://schemas.microsoft.com/office/drawing/2014/main" id="{07E9F4DF-B064-7C92-9631-03DB6321838F}"/>
              </a:ext>
            </a:extLst>
          </p:cNvPr>
          <p:cNvSpPr txBox="1"/>
          <p:nvPr/>
        </p:nvSpPr>
        <p:spPr>
          <a:xfrm>
            <a:off x="1252671" y="21994871"/>
            <a:ext cx="4967393" cy="769441"/>
          </a:xfrm>
          <a:prstGeom prst="rect">
            <a:avLst/>
          </a:prstGeom>
          <a:noFill/>
        </p:spPr>
        <p:txBody>
          <a:bodyPr wrap="square" rtlCol="0">
            <a:spAutoFit/>
          </a:bodyPr>
          <a:lstStyle/>
          <a:p>
            <a:pPr marL="171450" indent="-171450">
              <a:buFont typeface="Arial" panose="020B0604020202020204" pitchFamily="34" charset="0"/>
              <a:buChar char="•"/>
            </a:pPr>
            <a:r>
              <a:rPr lang="en-US" sz="1100" dirty="0">
                <a:latin typeface="Calibri" panose="020F0502020204030204" pitchFamily="34" charset="0"/>
                <a:cs typeface="Calibri" panose="020F0502020204030204" pitchFamily="34" charset="0"/>
              </a:rPr>
              <a:t>A survey will be produced to measure a new hire’s feedback on using the workflow system.</a:t>
            </a:r>
          </a:p>
          <a:p>
            <a:pPr marL="171450" indent="-171450">
              <a:buFont typeface="Arial" panose="020B0604020202020204" pitchFamily="34" charset="0"/>
              <a:buChar char="•"/>
            </a:pPr>
            <a:r>
              <a:rPr lang="en-US" sz="1100" dirty="0">
                <a:latin typeface="Calibri" panose="020F0502020204030204" pitchFamily="34" charset="0"/>
                <a:cs typeface="Calibri" panose="020F0502020204030204" pitchFamily="34" charset="0"/>
              </a:rPr>
              <a:t>The metrics will be based on a star system (1-5), helping to understand area’s which may need monitoring and improving.</a:t>
            </a:r>
          </a:p>
        </p:txBody>
      </p:sp>
      <p:grpSp>
        <p:nvGrpSpPr>
          <p:cNvPr id="15" name="Group 14">
            <a:extLst>
              <a:ext uri="{FF2B5EF4-FFF2-40B4-BE49-F238E27FC236}">
                <a16:creationId xmlns:a16="http://schemas.microsoft.com/office/drawing/2014/main" id="{B62BEEA7-02ED-E0D1-30B3-065511EEE5A6}"/>
              </a:ext>
            </a:extLst>
          </p:cNvPr>
          <p:cNvGrpSpPr/>
          <p:nvPr/>
        </p:nvGrpSpPr>
        <p:grpSpPr>
          <a:xfrm>
            <a:off x="15329594" y="24592386"/>
            <a:ext cx="5640439" cy="1125938"/>
            <a:chOff x="15329594" y="23432666"/>
            <a:chExt cx="5640439" cy="1125938"/>
          </a:xfrm>
        </p:grpSpPr>
        <p:sp>
          <p:nvSpPr>
            <p:cNvPr id="76" name="TextBox 75">
              <a:extLst>
                <a:ext uri="{FF2B5EF4-FFF2-40B4-BE49-F238E27FC236}">
                  <a16:creationId xmlns:a16="http://schemas.microsoft.com/office/drawing/2014/main" id="{A9B4C411-3C78-C598-6DC8-E262536E076F}"/>
                </a:ext>
              </a:extLst>
            </p:cNvPr>
            <p:cNvSpPr txBox="1"/>
            <p:nvPr/>
          </p:nvSpPr>
          <p:spPr>
            <a:xfrm>
              <a:off x="15611553" y="23432666"/>
              <a:ext cx="5358480" cy="523220"/>
            </a:xfrm>
            <a:prstGeom prst="rect">
              <a:avLst/>
            </a:prstGeom>
            <a:noFill/>
          </p:spPr>
          <p:txBody>
            <a:bodyPr wrap="square" rtlCol="0">
              <a:spAutoFit/>
            </a:bodyPr>
            <a:lstStyle/>
            <a:p>
              <a:pPr algn="l"/>
              <a:r>
                <a:rPr lang="en-GB" sz="2800" dirty="0">
                  <a:latin typeface="Helvetica" panose="020B0604020202020204" pitchFamily="34" charset="0"/>
                  <a:cs typeface="Times New Roman" panose="02020603050405020304" pitchFamily="18" charset="0"/>
                </a:rPr>
                <a:t>Future Work</a:t>
              </a:r>
            </a:p>
          </p:txBody>
        </p:sp>
        <p:sp>
          <p:nvSpPr>
            <p:cNvPr id="14" name="TextBox 13">
              <a:extLst>
                <a:ext uri="{FF2B5EF4-FFF2-40B4-BE49-F238E27FC236}">
                  <a16:creationId xmlns:a16="http://schemas.microsoft.com/office/drawing/2014/main" id="{C7268F0D-0134-6D36-03D1-7595BDD77442}"/>
                </a:ext>
              </a:extLst>
            </p:cNvPr>
            <p:cNvSpPr txBox="1"/>
            <p:nvPr/>
          </p:nvSpPr>
          <p:spPr>
            <a:xfrm>
              <a:off x="15329594" y="24158494"/>
              <a:ext cx="5530160" cy="400110"/>
            </a:xfrm>
            <a:prstGeom prst="rect">
              <a:avLst/>
            </a:prstGeom>
            <a:noFill/>
          </p:spPr>
          <p:txBody>
            <a:bodyPr wrap="square" rtlCol="0">
              <a:spAutoFit/>
            </a:bodyPr>
            <a:lstStyle/>
            <a:p>
              <a:r>
                <a:rPr lang="en-GB" sz="2000" b="1" dirty="0">
                  <a:latin typeface="Times New Roman" panose="02020603050405020304" pitchFamily="18" charset="0"/>
                  <a:cs typeface="Times New Roman" panose="02020603050405020304" pitchFamily="18" charset="0"/>
                </a:rPr>
                <a:t>Step by step approach</a:t>
              </a:r>
              <a:endParaRPr lang="en-US" sz="800" dirty="0">
                <a:latin typeface="Times New Roman" panose="02020603050405020304" pitchFamily="18" charset="0"/>
                <a:cs typeface="Times New Roman" panose="02020603050405020304" pitchFamily="18" charset="0"/>
              </a:endParaRPr>
            </a:p>
          </p:txBody>
        </p:sp>
      </p:grpSp>
      <p:grpSp>
        <p:nvGrpSpPr>
          <p:cNvPr id="77" name="Group 76">
            <a:extLst>
              <a:ext uri="{FF2B5EF4-FFF2-40B4-BE49-F238E27FC236}">
                <a16:creationId xmlns:a16="http://schemas.microsoft.com/office/drawing/2014/main" id="{38DD5A86-09F2-46E0-1F98-B725D6690563}"/>
              </a:ext>
            </a:extLst>
          </p:cNvPr>
          <p:cNvGrpSpPr/>
          <p:nvPr/>
        </p:nvGrpSpPr>
        <p:grpSpPr>
          <a:xfrm>
            <a:off x="15355943" y="20662461"/>
            <a:ext cx="5640439" cy="2664820"/>
            <a:chOff x="15329594" y="23432666"/>
            <a:chExt cx="5640439" cy="2664820"/>
          </a:xfrm>
        </p:grpSpPr>
        <p:sp>
          <p:nvSpPr>
            <p:cNvPr id="78" name="TextBox 77">
              <a:extLst>
                <a:ext uri="{FF2B5EF4-FFF2-40B4-BE49-F238E27FC236}">
                  <a16:creationId xmlns:a16="http://schemas.microsoft.com/office/drawing/2014/main" id="{0511BEB8-EF83-E9C9-DDBE-14B77BF7F0B9}"/>
                </a:ext>
              </a:extLst>
            </p:cNvPr>
            <p:cNvSpPr txBox="1"/>
            <p:nvPr/>
          </p:nvSpPr>
          <p:spPr>
            <a:xfrm>
              <a:off x="15611553" y="23432666"/>
              <a:ext cx="5358480" cy="523220"/>
            </a:xfrm>
            <a:prstGeom prst="rect">
              <a:avLst/>
            </a:prstGeom>
            <a:noFill/>
          </p:spPr>
          <p:txBody>
            <a:bodyPr wrap="square" rtlCol="0">
              <a:spAutoFit/>
            </a:bodyPr>
            <a:lstStyle/>
            <a:p>
              <a:pPr algn="l"/>
              <a:r>
                <a:rPr lang="en-GB" sz="2800" dirty="0">
                  <a:latin typeface="Helvetica" panose="020B0604020202020204" pitchFamily="34" charset="0"/>
                  <a:cs typeface="Times New Roman" panose="02020603050405020304" pitchFamily="18" charset="0"/>
                </a:rPr>
                <a:t>Conclusion</a:t>
              </a:r>
            </a:p>
          </p:txBody>
        </p:sp>
        <p:sp>
          <p:nvSpPr>
            <p:cNvPr id="79" name="TextBox 78">
              <a:extLst>
                <a:ext uri="{FF2B5EF4-FFF2-40B4-BE49-F238E27FC236}">
                  <a16:creationId xmlns:a16="http://schemas.microsoft.com/office/drawing/2014/main" id="{AACEE3F1-8815-B73C-74DB-CF2659A1B334}"/>
                </a:ext>
              </a:extLst>
            </p:cNvPr>
            <p:cNvSpPr txBox="1"/>
            <p:nvPr/>
          </p:nvSpPr>
          <p:spPr>
            <a:xfrm>
              <a:off x="15329594" y="24158494"/>
              <a:ext cx="5530160" cy="1938992"/>
            </a:xfrm>
            <a:prstGeom prst="rect">
              <a:avLst/>
            </a:prstGeom>
            <a:noFill/>
          </p:spPr>
          <p:txBody>
            <a:bodyPr wrap="square" rtlCol="0">
              <a:spAutoFit/>
            </a:bodyPr>
            <a:lstStyle/>
            <a:p>
              <a:r>
                <a:rPr lang="en-GB" sz="2000" b="1" dirty="0"/>
                <a:t>Lorem Ipsum</a:t>
              </a:r>
              <a:r>
                <a:rPr lang="en-GB" sz="2000" dirty="0"/>
                <a:t> is simply dummy text of the printing and typesetting industry. Lorem Ipsum has been the industry's standard dummy text ever since the 1500s, when an unknown printer took a galley of type and scrambled it to make a type specimen book.</a:t>
              </a:r>
              <a:endParaRPr lang="en-US" sz="800" dirty="0">
                <a:latin typeface="Times New Roman" panose="02020603050405020304" pitchFamily="18" charset="0"/>
                <a:cs typeface="Times New Roman" panose="02020603050405020304" pitchFamily="18" charset="0"/>
              </a:endParaRPr>
            </a:p>
          </p:txBody>
        </p:sp>
      </p:grpSp>
      <p:sp>
        <p:nvSpPr>
          <p:cNvPr id="80" name="TextBox 79">
            <a:extLst>
              <a:ext uri="{FF2B5EF4-FFF2-40B4-BE49-F238E27FC236}">
                <a16:creationId xmlns:a16="http://schemas.microsoft.com/office/drawing/2014/main" id="{537611C7-15F5-5320-5C68-AB3D9271EDAB}"/>
              </a:ext>
            </a:extLst>
          </p:cNvPr>
          <p:cNvSpPr txBox="1"/>
          <p:nvPr/>
        </p:nvSpPr>
        <p:spPr>
          <a:xfrm>
            <a:off x="15329594" y="15992369"/>
            <a:ext cx="5530160" cy="707886"/>
          </a:xfrm>
          <a:prstGeom prst="rect">
            <a:avLst/>
          </a:prstGeom>
          <a:noFill/>
        </p:spPr>
        <p:txBody>
          <a:bodyPr wrap="square" rtlCol="0">
            <a:spAutoFit/>
          </a:bodyPr>
          <a:lstStyle/>
          <a:p>
            <a:r>
              <a:rPr lang="en-GB" sz="2000" b="1" dirty="0"/>
              <a:t>The research provides …</a:t>
            </a:r>
          </a:p>
          <a:p>
            <a:r>
              <a:rPr lang="en-GB" sz="2000" b="1" dirty="0">
                <a:latin typeface="Times New Roman" panose="02020603050405020304" pitchFamily="18" charset="0"/>
                <a:cs typeface="Times New Roman" panose="02020603050405020304" pitchFamily="18" charset="0"/>
              </a:rPr>
              <a:t>The research suggests…</a:t>
            </a:r>
            <a:endParaRPr lang="en-US" sz="800" dirty="0">
              <a:latin typeface="Times New Roman" panose="02020603050405020304" pitchFamily="18" charset="0"/>
              <a:cs typeface="Times New Roman" panose="02020603050405020304" pitchFamily="18" charset="0"/>
            </a:endParaRPr>
          </a:p>
        </p:txBody>
      </p:sp>
      <p:sp>
        <p:nvSpPr>
          <p:cNvPr id="81" name="TextBox 80">
            <a:extLst>
              <a:ext uri="{FF2B5EF4-FFF2-40B4-BE49-F238E27FC236}">
                <a16:creationId xmlns:a16="http://schemas.microsoft.com/office/drawing/2014/main" id="{FBEEECFB-AA68-9FCC-9A92-94C986DBD6C2}"/>
              </a:ext>
            </a:extLst>
          </p:cNvPr>
          <p:cNvSpPr txBox="1"/>
          <p:nvPr/>
        </p:nvSpPr>
        <p:spPr>
          <a:xfrm>
            <a:off x="15355943" y="16897162"/>
            <a:ext cx="5530160" cy="2862322"/>
          </a:xfrm>
          <a:prstGeom prst="rect">
            <a:avLst/>
          </a:prstGeom>
          <a:noFill/>
        </p:spPr>
        <p:txBody>
          <a:bodyPr wrap="square" rtlCol="0">
            <a:spAutoFit/>
          </a:bodyPr>
          <a:lstStyle/>
          <a:p>
            <a:r>
              <a:rPr lang="en-GB" sz="2000" b="1" dirty="0"/>
              <a:t>The proposed tool identify and learn noise web data in accordance to a user’s dynamic interests. From experimental </a:t>
            </a:r>
            <a:r>
              <a:rPr lang="en-GB" sz="2000" b="1" dirty="0" err="1"/>
              <a:t>resultsm</a:t>
            </a:r>
            <a:r>
              <a:rPr lang="en-GB" sz="2000" b="1" dirty="0"/>
              <a:t> the proposed tool can improved the quality of a web user profile. This improvement is due to learning of user interests prior </a:t>
            </a:r>
            <a:r>
              <a:rPr lang="en-GB" sz="2000" b="1" dirty="0" err="1"/>
              <a:t>ti</a:t>
            </a:r>
            <a:r>
              <a:rPr lang="en-GB" sz="2000" b="1" dirty="0"/>
              <a:t> elimination of noise. Since the proposed tool provides tool provides flexibility in web data classification </a:t>
            </a:r>
            <a:r>
              <a:rPr lang="en-GB" sz="2000" b="1" dirty="0" err="1"/>
              <a:t>processs</a:t>
            </a:r>
            <a:r>
              <a:rPr lang="en-GB" sz="2000" b="1" dirty="0"/>
              <a:t>, it enriches a web user profile.</a:t>
            </a:r>
          </a:p>
        </p:txBody>
      </p:sp>
      <p:sp>
        <p:nvSpPr>
          <p:cNvPr id="68" name="TextBox 67">
            <a:extLst>
              <a:ext uri="{FF2B5EF4-FFF2-40B4-BE49-F238E27FC236}">
                <a16:creationId xmlns:a16="http://schemas.microsoft.com/office/drawing/2014/main" id="{8E32802C-047F-D2E5-98C0-A5AC1743D7F9}"/>
              </a:ext>
            </a:extLst>
          </p:cNvPr>
          <p:cNvSpPr txBox="1"/>
          <p:nvPr/>
        </p:nvSpPr>
        <p:spPr>
          <a:xfrm>
            <a:off x="15729301" y="8497770"/>
            <a:ext cx="8684007" cy="830997"/>
          </a:xfrm>
          <a:prstGeom prst="rect">
            <a:avLst/>
          </a:prstGeom>
          <a:noFill/>
        </p:spPr>
        <p:txBody>
          <a:bodyPr wrap="square" rtlCol="0">
            <a:spAutoFit/>
          </a:bodyPr>
          <a:lstStyle/>
          <a:p>
            <a:r>
              <a:rPr lang="en-GB" sz="4800" b="1" dirty="0">
                <a:latin typeface="+mj-lt"/>
                <a:cs typeface="Times New Roman" panose="02020603050405020304" pitchFamily="18" charset="0"/>
              </a:rPr>
              <a:t>Literature Review</a:t>
            </a:r>
          </a:p>
        </p:txBody>
      </p:sp>
      <p:pic>
        <p:nvPicPr>
          <p:cNvPr id="45" name="Picture 44">
            <a:extLst>
              <a:ext uri="{FF2B5EF4-FFF2-40B4-BE49-F238E27FC236}">
                <a16:creationId xmlns:a16="http://schemas.microsoft.com/office/drawing/2014/main" id="{57673046-CA9D-49B5-B5D9-1E4861330121}"/>
              </a:ext>
            </a:extLst>
          </p:cNvPr>
          <p:cNvPicPr>
            <a:picLocks noChangeAspect="1"/>
          </p:cNvPicPr>
          <p:nvPr/>
        </p:nvPicPr>
        <p:blipFill>
          <a:blip r:embed="rId10">
            <a:clrChange>
              <a:clrFrom>
                <a:srgbClr val="FFFFFF"/>
              </a:clrFrom>
              <a:clrTo>
                <a:srgbClr val="FFFFFF">
                  <a:alpha val="0"/>
                </a:srgbClr>
              </a:clrTo>
            </a:clrChange>
          </a:blip>
          <a:stretch>
            <a:fillRect/>
          </a:stretch>
        </p:blipFill>
        <p:spPr>
          <a:xfrm>
            <a:off x="6653746" y="4590928"/>
            <a:ext cx="1838582" cy="2333951"/>
          </a:xfrm>
          <a:prstGeom prst="rect">
            <a:avLst/>
          </a:prstGeom>
        </p:spPr>
      </p:pic>
      <p:sp>
        <p:nvSpPr>
          <p:cNvPr id="70" name="TextBox 69">
            <a:extLst>
              <a:ext uri="{FF2B5EF4-FFF2-40B4-BE49-F238E27FC236}">
                <a16:creationId xmlns:a16="http://schemas.microsoft.com/office/drawing/2014/main" id="{0655050A-2F15-6900-B4A3-F500E414F697}"/>
              </a:ext>
            </a:extLst>
          </p:cNvPr>
          <p:cNvSpPr txBox="1"/>
          <p:nvPr/>
        </p:nvSpPr>
        <p:spPr>
          <a:xfrm>
            <a:off x="15355943" y="9713904"/>
            <a:ext cx="5640439" cy="3416320"/>
          </a:xfrm>
          <a:prstGeom prst="rect">
            <a:avLst/>
          </a:prstGeom>
          <a:noFill/>
        </p:spPr>
        <p:txBody>
          <a:bodyPr wrap="square" rtlCol="0">
            <a:spAutoFit/>
          </a:bodyPr>
          <a:lstStyle/>
          <a:p>
            <a:pPr>
              <a:tabLst>
                <a:tab pos="900430" algn="l"/>
                <a:tab pos="3371850" algn="l"/>
                <a:tab pos="5715000" algn="r"/>
              </a:tabLst>
            </a:pPr>
            <a:r>
              <a:rPr lang="en-GB" sz="2400" i="1" spc="-15" dirty="0">
                <a:solidFill>
                  <a:srgbClr val="000000"/>
                </a:solidFill>
                <a:effectLst/>
                <a:latin typeface="Calibri Light" panose="020F0302020204030204" pitchFamily="34" charset="0"/>
                <a:ea typeface="Times New Roman" panose="02020603050405020304" pitchFamily="18" charset="0"/>
                <a:cs typeface="Arial Narrow" panose="020B0606020202030204" pitchFamily="34" charset="0"/>
              </a:rPr>
              <a:t>The literature review help with better understanding of human and computer interactions  and how much impact mobile applications have on modern society.</a:t>
            </a:r>
          </a:p>
          <a:p>
            <a:pPr>
              <a:tabLst>
                <a:tab pos="900430" algn="l"/>
                <a:tab pos="3371850" algn="l"/>
                <a:tab pos="5715000" algn="r"/>
              </a:tabLst>
            </a:pPr>
            <a:endParaRPr lang="en-GB" sz="2400" i="1" spc="-15" dirty="0">
              <a:solidFill>
                <a:srgbClr val="000000"/>
              </a:solidFill>
              <a:latin typeface="Calibri Light" panose="020F0302020204030204" pitchFamily="34" charset="0"/>
              <a:ea typeface="Times New Roman" panose="02020603050405020304" pitchFamily="18" charset="0"/>
              <a:cs typeface="Arial Narrow" panose="020B0606020202030204" pitchFamily="34" charset="0"/>
            </a:endParaRPr>
          </a:p>
          <a:p>
            <a:pPr>
              <a:tabLst>
                <a:tab pos="900430" algn="l"/>
                <a:tab pos="3371850" algn="l"/>
                <a:tab pos="5715000" algn="r"/>
              </a:tabLst>
            </a:pPr>
            <a:r>
              <a:rPr lang="en-GB" sz="2400" i="1" spc="-15" dirty="0">
                <a:solidFill>
                  <a:srgbClr val="000000"/>
                </a:solidFill>
                <a:effectLst/>
                <a:latin typeface="Calibri Light" panose="020F0302020204030204" pitchFamily="34" charset="0"/>
                <a:ea typeface="Times New Roman" panose="02020603050405020304" pitchFamily="18" charset="0"/>
                <a:cs typeface="Arial Narrow" panose="020B0606020202030204" pitchFamily="34" charset="0"/>
              </a:rPr>
              <a:t>The results carried </a:t>
            </a:r>
            <a:r>
              <a:rPr lang="en-GB" sz="2400" i="1" spc="-15" dirty="0">
                <a:solidFill>
                  <a:srgbClr val="000000"/>
                </a:solidFill>
                <a:latin typeface="Calibri Light" panose="020F0302020204030204" pitchFamily="34" charset="0"/>
                <a:ea typeface="Times New Roman" panose="02020603050405020304" pitchFamily="18" charset="0"/>
                <a:cs typeface="Arial Narrow" panose="020B0606020202030204" pitchFamily="34" charset="0"/>
              </a:rPr>
              <a:t>out by this project also aided in better understanding of chatbot operations and their responses.  Thus, I was able to create a high quality defining product.</a:t>
            </a:r>
            <a:endParaRPr lang="en-GB" sz="2400" spc="-15" dirty="0">
              <a:solidFill>
                <a:srgbClr val="000000"/>
              </a:solidFill>
              <a:effectLst/>
              <a:latin typeface="Arial Narrow" panose="020B0606020202030204" pitchFamily="34" charset="0"/>
              <a:ea typeface="Times New Roman" panose="02020603050405020304" pitchFamily="18" charset="0"/>
              <a:cs typeface="Arial Narrow" panose="020B0606020202030204" pitchFamily="34" charset="0"/>
            </a:endParaRPr>
          </a:p>
        </p:txBody>
      </p:sp>
      <p:pic>
        <p:nvPicPr>
          <p:cNvPr id="66" name="Picture 65">
            <a:extLst>
              <a:ext uri="{FF2B5EF4-FFF2-40B4-BE49-F238E27FC236}">
                <a16:creationId xmlns:a16="http://schemas.microsoft.com/office/drawing/2014/main" id="{7F9C7955-86D8-4B0C-A1F4-07A0DA02ECBB}"/>
              </a:ext>
            </a:extLst>
          </p:cNvPr>
          <p:cNvPicPr>
            <a:picLocks noChangeAspect="1"/>
          </p:cNvPicPr>
          <p:nvPr/>
        </p:nvPicPr>
        <p:blipFill>
          <a:blip r:embed="rId11"/>
          <a:stretch>
            <a:fillRect/>
          </a:stretch>
        </p:blipFill>
        <p:spPr>
          <a:xfrm>
            <a:off x="8364226" y="4133936"/>
            <a:ext cx="1838582" cy="2127402"/>
          </a:xfrm>
          <a:prstGeom prst="rect">
            <a:avLst/>
          </a:prstGeom>
        </p:spPr>
      </p:pic>
      <p:pic>
        <p:nvPicPr>
          <p:cNvPr id="82" name="Picture 81">
            <a:extLst>
              <a:ext uri="{FF2B5EF4-FFF2-40B4-BE49-F238E27FC236}">
                <a16:creationId xmlns:a16="http://schemas.microsoft.com/office/drawing/2014/main" id="{D1AF9744-4557-4E05-A20A-A93FFB13D871}"/>
              </a:ext>
            </a:extLst>
          </p:cNvPr>
          <p:cNvPicPr>
            <a:picLocks noChangeAspect="1"/>
          </p:cNvPicPr>
          <p:nvPr/>
        </p:nvPicPr>
        <p:blipFill>
          <a:blip r:embed="rId12"/>
          <a:stretch>
            <a:fillRect/>
          </a:stretch>
        </p:blipFill>
        <p:spPr>
          <a:xfrm>
            <a:off x="8510814" y="6167949"/>
            <a:ext cx="1522496" cy="1862130"/>
          </a:xfrm>
          <a:prstGeom prst="rect">
            <a:avLst/>
          </a:prstGeom>
        </p:spPr>
      </p:pic>
      <p:sp>
        <p:nvSpPr>
          <p:cNvPr id="87" name="TextBox 86">
            <a:extLst>
              <a:ext uri="{FF2B5EF4-FFF2-40B4-BE49-F238E27FC236}">
                <a16:creationId xmlns:a16="http://schemas.microsoft.com/office/drawing/2014/main" id="{26829FD1-36F1-48EE-9B40-9B0E9F51EABF}"/>
              </a:ext>
            </a:extLst>
          </p:cNvPr>
          <p:cNvSpPr txBox="1"/>
          <p:nvPr/>
        </p:nvSpPr>
        <p:spPr>
          <a:xfrm>
            <a:off x="1428939" y="15701629"/>
            <a:ext cx="4130027" cy="923330"/>
          </a:xfrm>
          <a:prstGeom prst="rect">
            <a:avLst/>
          </a:prstGeom>
          <a:noFill/>
        </p:spPr>
        <p:txBody>
          <a:bodyPr wrap="square" rtlCol="0">
            <a:spAutoFit/>
          </a:bodyPr>
          <a:lstStyle/>
          <a:p>
            <a:pPr lvl="0">
              <a:tabLst>
                <a:tab pos="900430" algn="l"/>
                <a:tab pos="3371850" algn="l"/>
                <a:tab pos="5715000" algn="r"/>
              </a:tabLst>
            </a:pPr>
            <a:r>
              <a:rPr lang="en-GB" sz="1800" spc="-15" dirty="0">
                <a:solidFill>
                  <a:srgbClr val="000000"/>
                </a:solidFill>
                <a:effectLst/>
                <a:latin typeface="Calibri Light" panose="020F0302020204030204" pitchFamily="34" charset="0"/>
                <a:ea typeface="Times New Roman" panose="02020603050405020304" pitchFamily="18" charset="0"/>
                <a:cs typeface="Arial Narrow" panose="020B0606020202030204" pitchFamily="34" charset="0"/>
              </a:rPr>
              <a:t>Implement and utilise the CI/CD process using GitHub actions to align more to an Agile method.</a:t>
            </a:r>
            <a:endParaRPr lang="en-GB" sz="1800" spc="-15" dirty="0">
              <a:solidFill>
                <a:srgbClr val="000000"/>
              </a:solidFill>
              <a:effectLst/>
              <a:latin typeface="Arial Narrow" panose="020B0606020202030204" pitchFamily="34" charset="0"/>
              <a:ea typeface="Times New Roman" panose="02020603050405020304" pitchFamily="18" charset="0"/>
              <a:cs typeface="Arial Narrow" panose="020B0606020202030204" pitchFamily="34" charset="0"/>
            </a:endParaRPr>
          </a:p>
        </p:txBody>
      </p:sp>
      <p:sp>
        <p:nvSpPr>
          <p:cNvPr id="88" name="TextBox 87">
            <a:extLst>
              <a:ext uri="{FF2B5EF4-FFF2-40B4-BE49-F238E27FC236}">
                <a16:creationId xmlns:a16="http://schemas.microsoft.com/office/drawing/2014/main" id="{D1E0116A-4945-404B-92C9-9555EEB92CC0}"/>
              </a:ext>
            </a:extLst>
          </p:cNvPr>
          <p:cNvSpPr txBox="1"/>
          <p:nvPr/>
        </p:nvSpPr>
        <p:spPr>
          <a:xfrm>
            <a:off x="1373181" y="14484628"/>
            <a:ext cx="3989552" cy="923330"/>
          </a:xfrm>
          <a:prstGeom prst="rect">
            <a:avLst/>
          </a:prstGeom>
          <a:noFill/>
        </p:spPr>
        <p:txBody>
          <a:bodyPr wrap="square" rtlCol="0">
            <a:spAutoFit/>
          </a:bodyPr>
          <a:lstStyle/>
          <a:p>
            <a:pPr lvl="0">
              <a:tabLst>
                <a:tab pos="900430" algn="l"/>
                <a:tab pos="3371850" algn="l"/>
                <a:tab pos="5715000" algn="r"/>
              </a:tabLst>
            </a:pPr>
            <a:r>
              <a:rPr lang="en-GB" sz="1800" spc="-15" dirty="0">
                <a:solidFill>
                  <a:srgbClr val="000000"/>
                </a:solidFill>
                <a:latin typeface="Calibri Light" panose="020F0302020204030204" pitchFamily="34" charset="0"/>
                <a:ea typeface="Times New Roman" panose="02020603050405020304" pitchFamily="18" charset="0"/>
                <a:cs typeface="Arial Narrow" panose="020B0606020202030204" pitchFamily="34" charset="0"/>
              </a:rPr>
              <a:t>Design, create, and implement a backend to effectively manage user process with CRUD ability.</a:t>
            </a:r>
            <a:endParaRPr lang="en-GB" sz="1800" spc="-15" dirty="0">
              <a:solidFill>
                <a:srgbClr val="000000"/>
              </a:solidFill>
              <a:effectLst/>
              <a:latin typeface="Arial Narrow" panose="020B0606020202030204" pitchFamily="34" charset="0"/>
              <a:ea typeface="Times New Roman" panose="02020603050405020304" pitchFamily="18" charset="0"/>
              <a:cs typeface="Arial Narrow" panose="020B0606020202030204" pitchFamily="34" charset="0"/>
            </a:endParaRPr>
          </a:p>
        </p:txBody>
      </p:sp>
      <p:pic>
        <p:nvPicPr>
          <p:cNvPr id="102" name="Picture 101">
            <a:extLst>
              <a:ext uri="{FF2B5EF4-FFF2-40B4-BE49-F238E27FC236}">
                <a16:creationId xmlns:a16="http://schemas.microsoft.com/office/drawing/2014/main" id="{5F312332-8CE9-4A6E-B0DE-BD88D2596E11}"/>
              </a:ext>
            </a:extLst>
          </p:cNvPr>
          <p:cNvPicPr>
            <a:picLocks noChangeAspect="1"/>
          </p:cNvPicPr>
          <p:nvPr/>
        </p:nvPicPr>
        <p:blipFill>
          <a:blip r:embed="rId13"/>
          <a:stretch>
            <a:fillRect/>
          </a:stretch>
        </p:blipFill>
        <p:spPr>
          <a:xfrm>
            <a:off x="528634" y="24017013"/>
            <a:ext cx="6140525" cy="2805286"/>
          </a:xfrm>
          <a:prstGeom prst="rect">
            <a:avLst/>
          </a:prstGeom>
        </p:spPr>
      </p:pic>
      <p:pic>
        <p:nvPicPr>
          <p:cNvPr id="100" name="Picture 99" descr="A picture containing text, toy, vector graphics&#10;&#10;Description automatically generated">
            <a:extLst>
              <a:ext uri="{FF2B5EF4-FFF2-40B4-BE49-F238E27FC236}">
                <a16:creationId xmlns:a16="http://schemas.microsoft.com/office/drawing/2014/main" id="{C3BBC7B1-B502-4210-A581-2363C4E45B61}"/>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60925" y="1207697"/>
            <a:ext cx="3977842" cy="2922876"/>
          </a:xfrm>
          <a:prstGeom prst="rect">
            <a:avLst/>
          </a:prstGeom>
        </p:spPr>
      </p:pic>
      <p:cxnSp>
        <p:nvCxnSpPr>
          <p:cNvPr id="105" name="Straight Connector 104">
            <a:extLst>
              <a:ext uri="{FF2B5EF4-FFF2-40B4-BE49-F238E27FC236}">
                <a16:creationId xmlns:a16="http://schemas.microsoft.com/office/drawing/2014/main" id="{4642C473-015A-42BA-8103-641C0A6C799D}"/>
              </a:ext>
            </a:extLst>
          </p:cNvPr>
          <p:cNvCxnSpPr>
            <a:cxnSpLocks/>
          </p:cNvCxnSpPr>
          <p:nvPr/>
        </p:nvCxnSpPr>
        <p:spPr>
          <a:xfrm flipV="1">
            <a:off x="1539142" y="16678591"/>
            <a:ext cx="4086252" cy="30474"/>
          </a:xfrm>
          <a:prstGeom prst="line">
            <a:avLst/>
          </a:prstGeom>
        </p:spPr>
        <p:style>
          <a:lnRef idx="1">
            <a:schemeClr val="accent1"/>
          </a:lnRef>
          <a:fillRef idx="0">
            <a:schemeClr val="accent1"/>
          </a:fillRef>
          <a:effectRef idx="0">
            <a:schemeClr val="accent1"/>
          </a:effectRef>
          <a:fontRef idx="minor">
            <a:schemeClr val="tx1"/>
          </a:fontRef>
        </p:style>
      </p:cxnSp>
      <p:sp>
        <p:nvSpPr>
          <p:cNvPr id="107" name="Rectangle: Rounded Corners 106">
            <a:extLst>
              <a:ext uri="{FF2B5EF4-FFF2-40B4-BE49-F238E27FC236}">
                <a16:creationId xmlns:a16="http://schemas.microsoft.com/office/drawing/2014/main" id="{F0BDAE8F-8811-474C-B23A-1B2BB097F164}"/>
              </a:ext>
            </a:extLst>
          </p:cNvPr>
          <p:cNvSpPr/>
          <p:nvPr/>
        </p:nvSpPr>
        <p:spPr>
          <a:xfrm>
            <a:off x="7401876" y="8340610"/>
            <a:ext cx="7228525" cy="9632543"/>
          </a:xfrm>
          <a:prstGeom prst="roundRect">
            <a:avLst>
              <a:gd name="adj" fmla="val 6653"/>
            </a:avLst>
          </a:prstGeom>
          <a:solidFill>
            <a:schemeClr val="bg1"/>
          </a:solidFill>
        </p:spPr>
        <p:style>
          <a:lnRef idx="1">
            <a:schemeClr val="accent5"/>
          </a:lnRef>
          <a:fillRef idx="3">
            <a:schemeClr val="accent5"/>
          </a:fillRef>
          <a:effectRef idx="2">
            <a:schemeClr val="accent5"/>
          </a:effectRef>
          <a:fontRef idx="minor">
            <a:schemeClr val="lt1"/>
          </a:fontRef>
        </p:style>
        <p:txBody>
          <a:bodyPr rtlCol="0" anchor="ctr"/>
          <a:lstStyle/>
          <a:p>
            <a:pPr algn="ctr"/>
            <a:endParaRPr lang="en-GB" dirty="0"/>
          </a:p>
        </p:txBody>
      </p:sp>
      <p:sp>
        <p:nvSpPr>
          <p:cNvPr id="108" name="TextBox 107">
            <a:extLst>
              <a:ext uri="{FF2B5EF4-FFF2-40B4-BE49-F238E27FC236}">
                <a16:creationId xmlns:a16="http://schemas.microsoft.com/office/drawing/2014/main" id="{2C54FAF4-C95D-4810-8FAA-113BC599FB92}"/>
              </a:ext>
            </a:extLst>
          </p:cNvPr>
          <p:cNvSpPr txBox="1"/>
          <p:nvPr/>
        </p:nvSpPr>
        <p:spPr>
          <a:xfrm>
            <a:off x="8683118" y="8428394"/>
            <a:ext cx="4891309" cy="830997"/>
          </a:xfrm>
          <a:prstGeom prst="rect">
            <a:avLst/>
          </a:prstGeom>
          <a:noFill/>
        </p:spPr>
        <p:txBody>
          <a:bodyPr wrap="square" rtlCol="0">
            <a:spAutoFit/>
          </a:bodyPr>
          <a:lstStyle/>
          <a:p>
            <a:r>
              <a:rPr lang="en-GB" sz="4800" b="1" dirty="0">
                <a:latin typeface="+mj-lt"/>
                <a:cs typeface="Times New Roman" panose="02020603050405020304" pitchFamily="18" charset="0"/>
              </a:rPr>
              <a:t>System Overview</a:t>
            </a:r>
          </a:p>
        </p:txBody>
      </p:sp>
      <p:sp>
        <p:nvSpPr>
          <p:cNvPr id="20" name="TextBox 19">
            <a:extLst>
              <a:ext uri="{FF2B5EF4-FFF2-40B4-BE49-F238E27FC236}">
                <a16:creationId xmlns:a16="http://schemas.microsoft.com/office/drawing/2014/main" id="{9169DF7B-1F33-47BE-8CDD-7A381B77E87C}"/>
              </a:ext>
            </a:extLst>
          </p:cNvPr>
          <p:cNvSpPr txBox="1"/>
          <p:nvPr/>
        </p:nvSpPr>
        <p:spPr>
          <a:xfrm>
            <a:off x="3399352" y="616702"/>
            <a:ext cx="12612058" cy="2308324"/>
          </a:xfrm>
          <a:prstGeom prst="rect">
            <a:avLst/>
          </a:prstGeom>
          <a:noFill/>
        </p:spPr>
        <p:txBody>
          <a:bodyPr wrap="square" rtlCol="0">
            <a:spAutoFit/>
          </a:bodyPr>
          <a:lstStyle/>
          <a:p>
            <a:pPr algn="ctr"/>
            <a:r>
              <a:rPr lang="en-GB" sz="4800" i="1" spc="-15" dirty="0">
                <a:latin typeface="Calibri Light" panose="020F0302020204030204" pitchFamily="34" charset="0"/>
                <a:cs typeface="Times New Roman" panose="02020603050405020304" pitchFamily="18" charset="0"/>
              </a:rPr>
              <a:t>Does Adapting A Workflow Builder Tool Improve the Effectiveness and Result Over Traditional Methods of the Onboarding Process?</a:t>
            </a:r>
            <a:endParaRPr lang="en-GB" sz="5400" dirty="0">
              <a:latin typeface="Times New Roman" panose="02020603050405020304" pitchFamily="18" charset="0"/>
              <a:cs typeface="Times New Roman" panose="02020603050405020304" pitchFamily="18" charset="0"/>
            </a:endParaRPr>
          </a:p>
        </p:txBody>
      </p:sp>
      <p:pic>
        <p:nvPicPr>
          <p:cNvPr id="112" name="Picture 111" descr="A picture containing text, first-aid kit, clipart&#10;&#10;Description automatically generated">
            <a:extLst>
              <a:ext uri="{FF2B5EF4-FFF2-40B4-BE49-F238E27FC236}">
                <a16:creationId xmlns:a16="http://schemas.microsoft.com/office/drawing/2014/main" id="{0F2C98FD-1E5F-46F4-9B22-9B9876C47306}"/>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2625150" y="9063388"/>
            <a:ext cx="1794835" cy="1051758"/>
          </a:xfrm>
          <a:prstGeom prst="rect">
            <a:avLst/>
          </a:prstGeom>
        </p:spPr>
      </p:pic>
      <p:pic>
        <p:nvPicPr>
          <p:cNvPr id="116" name="Picture 115" descr="Logo&#10;&#10;Description automatically generated">
            <a:extLst>
              <a:ext uri="{FF2B5EF4-FFF2-40B4-BE49-F238E27FC236}">
                <a16:creationId xmlns:a16="http://schemas.microsoft.com/office/drawing/2014/main" id="{273B2B0E-9898-494D-9E11-B03661642DCA}"/>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9972314" y="9174558"/>
            <a:ext cx="2376726" cy="921219"/>
          </a:xfrm>
          <a:prstGeom prst="rect">
            <a:avLst/>
          </a:prstGeom>
        </p:spPr>
      </p:pic>
      <p:pic>
        <p:nvPicPr>
          <p:cNvPr id="118" name="Picture 117" descr="Icon&#10;&#10;Description automatically generated">
            <a:extLst>
              <a:ext uri="{FF2B5EF4-FFF2-40B4-BE49-F238E27FC236}">
                <a16:creationId xmlns:a16="http://schemas.microsoft.com/office/drawing/2014/main" id="{A391749F-0AFD-477A-99F5-D54832205D50}"/>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9018640" y="9157724"/>
            <a:ext cx="830998" cy="830998"/>
          </a:xfrm>
          <a:prstGeom prst="rect">
            <a:avLst/>
          </a:prstGeom>
        </p:spPr>
      </p:pic>
      <p:pic>
        <p:nvPicPr>
          <p:cNvPr id="120" name="Picture 119" descr="Logo&#10;&#10;Description automatically generated">
            <a:extLst>
              <a:ext uri="{FF2B5EF4-FFF2-40B4-BE49-F238E27FC236}">
                <a16:creationId xmlns:a16="http://schemas.microsoft.com/office/drawing/2014/main" id="{36D37B3A-620E-418B-8AA0-282E2489B92A}"/>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7377446" y="9086638"/>
            <a:ext cx="1736157" cy="976588"/>
          </a:xfrm>
          <a:prstGeom prst="rect">
            <a:avLst/>
          </a:prstGeom>
        </p:spPr>
      </p:pic>
      <p:pic>
        <p:nvPicPr>
          <p:cNvPr id="124" name="Picture 123" descr="Graphical user interface, text, application, chat or text message&#10;&#10;Description automatically generated">
            <a:extLst>
              <a:ext uri="{FF2B5EF4-FFF2-40B4-BE49-F238E27FC236}">
                <a16:creationId xmlns:a16="http://schemas.microsoft.com/office/drawing/2014/main" id="{C8B696BD-38CB-49FC-9F55-AE2FDDBCC6F4}"/>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7510796" y="10055384"/>
            <a:ext cx="7094762" cy="4567175"/>
          </a:xfrm>
          <a:prstGeom prst="rect">
            <a:avLst/>
          </a:prstGeom>
        </p:spPr>
      </p:pic>
      <p:sp>
        <p:nvSpPr>
          <p:cNvPr id="127" name="TextBox 126">
            <a:extLst>
              <a:ext uri="{FF2B5EF4-FFF2-40B4-BE49-F238E27FC236}">
                <a16:creationId xmlns:a16="http://schemas.microsoft.com/office/drawing/2014/main" id="{B49E0909-7CBC-4090-A11A-FE1783B4DD21}"/>
              </a:ext>
            </a:extLst>
          </p:cNvPr>
          <p:cNvSpPr txBox="1"/>
          <p:nvPr/>
        </p:nvSpPr>
        <p:spPr>
          <a:xfrm>
            <a:off x="7708254" y="14600393"/>
            <a:ext cx="6605760" cy="2585323"/>
          </a:xfrm>
          <a:prstGeom prst="rect">
            <a:avLst/>
          </a:prstGeom>
          <a:noFill/>
        </p:spPr>
        <p:txBody>
          <a:bodyPr wrap="square" rtlCol="0">
            <a:spAutoFit/>
          </a:bodyPr>
          <a:lstStyle/>
          <a:p>
            <a:pPr algn="l"/>
            <a:r>
              <a:rPr lang="en-GB" sz="1800" dirty="0">
                <a:latin typeface="Helvetica" panose="020B0604020202020204" pitchFamily="34" charset="0"/>
                <a:cs typeface="Times New Roman" panose="02020603050405020304" pitchFamily="18" charset="0"/>
              </a:rPr>
              <a:t>Using a serverless approach, this gives us the ability to commit code to the GitHub repo which triggers a </a:t>
            </a:r>
            <a:r>
              <a:rPr lang="en-GB" sz="1800" b="1" dirty="0">
                <a:latin typeface="Helvetica" panose="020B0604020202020204" pitchFamily="34" charset="0"/>
                <a:cs typeface="Times New Roman" panose="02020603050405020304" pitchFamily="18" charset="0"/>
              </a:rPr>
              <a:t>continuous integration</a:t>
            </a:r>
            <a:r>
              <a:rPr lang="en-GB" sz="1800" dirty="0">
                <a:latin typeface="Helvetica" panose="020B0604020202020204" pitchFamily="34" charset="0"/>
                <a:cs typeface="Times New Roman" panose="02020603050405020304" pitchFamily="18" charset="0"/>
              </a:rPr>
              <a:t> testing workflow. The workflow will check consistency in quality of code such as linting, unit testing, and static code analysis.</a:t>
            </a:r>
          </a:p>
          <a:p>
            <a:pPr algn="l"/>
            <a:endParaRPr lang="en-GB" sz="1800" dirty="0">
              <a:latin typeface="Helvetica" panose="020B0604020202020204" pitchFamily="34" charset="0"/>
              <a:cs typeface="Times New Roman" panose="02020603050405020304" pitchFamily="18" charset="0"/>
            </a:endParaRPr>
          </a:p>
          <a:p>
            <a:pPr algn="l"/>
            <a:r>
              <a:rPr lang="en-GB" sz="1800" dirty="0">
                <a:latin typeface="Helvetica" panose="020B0604020202020204" pitchFamily="34" charset="0"/>
                <a:cs typeface="Times New Roman" panose="02020603050405020304" pitchFamily="18" charset="0"/>
              </a:rPr>
              <a:t>This process ensures additional functionality that has been pushed to the repo will go through testing before it can go live, due to the protection of user data. </a:t>
            </a:r>
          </a:p>
        </p:txBody>
      </p:sp>
      <p:pic>
        <p:nvPicPr>
          <p:cNvPr id="126" name="Picture 125">
            <a:extLst>
              <a:ext uri="{FF2B5EF4-FFF2-40B4-BE49-F238E27FC236}">
                <a16:creationId xmlns:a16="http://schemas.microsoft.com/office/drawing/2014/main" id="{B69DC521-8009-41B8-A526-87C93AB6B908}"/>
              </a:ext>
            </a:extLst>
          </p:cNvPr>
          <p:cNvPicPr>
            <a:picLocks noChangeAspect="1"/>
          </p:cNvPicPr>
          <p:nvPr/>
        </p:nvPicPr>
        <p:blipFill>
          <a:blip r:embed="rId20"/>
          <a:stretch>
            <a:fillRect/>
          </a:stretch>
        </p:blipFill>
        <p:spPr>
          <a:xfrm>
            <a:off x="8245524" y="19126984"/>
            <a:ext cx="5609659" cy="3368357"/>
          </a:xfrm>
          <a:prstGeom prst="rect">
            <a:avLst/>
          </a:prstGeom>
        </p:spPr>
      </p:pic>
      <p:pic>
        <p:nvPicPr>
          <p:cNvPr id="1025" name="Picture 1024">
            <a:extLst>
              <a:ext uri="{FF2B5EF4-FFF2-40B4-BE49-F238E27FC236}">
                <a16:creationId xmlns:a16="http://schemas.microsoft.com/office/drawing/2014/main" id="{7A14FFC0-3A1C-44E7-9A16-DAC759DB37AF}"/>
              </a:ext>
            </a:extLst>
          </p:cNvPr>
          <p:cNvPicPr>
            <a:picLocks noChangeAspect="1"/>
          </p:cNvPicPr>
          <p:nvPr/>
        </p:nvPicPr>
        <p:blipFill>
          <a:blip r:embed="rId21"/>
          <a:stretch>
            <a:fillRect/>
          </a:stretch>
        </p:blipFill>
        <p:spPr>
          <a:xfrm>
            <a:off x="8057972" y="22937857"/>
            <a:ext cx="5906324" cy="3610479"/>
          </a:xfrm>
          <a:prstGeom prst="rect">
            <a:avLst/>
          </a:prstGeom>
        </p:spPr>
      </p:pic>
      <p:pic>
        <p:nvPicPr>
          <p:cNvPr id="1029" name="Picture 1028" descr="A picture containing text, vector graphics&#10;&#10;Description automatically generated">
            <a:extLst>
              <a:ext uri="{FF2B5EF4-FFF2-40B4-BE49-F238E27FC236}">
                <a16:creationId xmlns:a16="http://schemas.microsoft.com/office/drawing/2014/main" id="{ADF8EC41-9B73-4BB8-B671-9F7BD6536F78}"/>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17140215" y="2678580"/>
            <a:ext cx="4268120" cy="2438330"/>
          </a:xfrm>
          <a:prstGeom prst="rect">
            <a:avLst/>
          </a:prstGeom>
        </p:spPr>
      </p:pic>
    </p:spTree>
    <p:extLst>
      <p:ext uri="{BB962C8B-B14F-4D97-AF65-F5344CB8AC3E}">
        <p14:creationId xmlns:p14="http://schemas.microsoft.com/office/powerpoint/2010/main" val="17875270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8319BBD-CE1B-49A5-82A9-6482618E35D7}"/>
              </a:ext>
            </a:extLst>
          </p:cNvPr>
          <p:cNvSpPr>
            <a:spLocks noGrp="1"/>
          </p:cNvSpPr>
          <p:nvPr>
            <p:ph type="body" sz="quarter" idx="10"/>
          </p:nvPr>
        </p:nvSpPr>
        <p:spPr/>
        <p:txBody>
          <a:bodyPr/>
          <a:lstStyle/>
          <a:p>
            <a:endParaRPr lang="en-GB"/>
          </a:p>
        </p:txBody>
      </p:sp>
      <p:sp>
        <p:nvSpPr>
          <p:cNvPr id="3" name="Text Placeholder 2">
            <a:extLst>
              <a:ext uri="{FF2B5EF4-FFF2-40B4-BE49-F238E27FC236}">
                <a16:creationId xmlns:a16="http://schemas.microsoft.com/office/drawing/2014/main" id="{F9FD2046-C238-44F1-B39F-F91B8D6D8492}"/>
              </a:ext>
            </a:extLst>
          </p:cNvPr>
          <p:cNvSpPr>
            <a:spLocks noGrp="1"/>
          </p:cNvSpPr>
          <p:nvPr>
            <p:ph type="body" sz="quarter" idx="11"/>
          </p:nvPr>
        </p:nvSpPr>
        <p:spPr/>
        <p:txBody>
          <a:bodyPr/>
          <a:lstStyle/>
          <a:p>
            <a:endParaRPr lang="en-GB"/>
          </a:p>
        </p:txBody>
      </p:sp>
      <p:sp>
        <p:nvSpPr>
          <p:cNvPr id="4" name="Text Placeholder 3">
            <a:extLst>
              <a:ext uri="{FF2B5EF4-FFF2-40B4-BE49-F238E27FC236}">
                <a16:creationId xmlns:a16="http://schemas.microsoft.com/office/drawing/2014/main" id="{16E90EBE-3BE6-40DD-A732-20FF2B2EF74F}"/>
              </a:ext>
            </a:extLst>
          </p:cNvPr>
          <p:cNvSpPr>
            <a:spLocks noGrp="1"/>
          </p:cNvSpPr>
          <p:nvPr>
            <p:ph type="body" sz="quarter" idx="20"/>
          </p:nvPr>
        </p:nvSpPr>
        <p:spPr/>
        <p:txBody>
          <a:bodyPr/>
          <a:lstStyle/>
          <a:p>
            <a:endParaRPr lang="en-GB"/>
          </a:p>
        </p:txBody>
      </p:sp>
      <p:sp>
        <p:nvSpPr>
          <p:cNvPr id="5" name="Text Placeholder 4">
            <a:extLst>
              <a:ext uri="{FF2B5EF4-FFF2-40B4-BE49-F238E27FC236}">
                <a16:creationId xmlns:a16="http://schemas.microsoft.com/office/drawing/2014/main" id="{8B5EBEFF-A7CD-4E4C-803C-88D45457190B}"/>
              </a:ext>
            </a:extLst>
          </p:cNvPr>
          <p:cNvSpPr>
            <a:spLocks noGrp="1"/>
          </p:cNvSpPr>
          <p:nvPr>
            <p:ph type="body" sz="quarter" idx="25"/>
          </p:nvPr>
        </p:nvSpPr>
        <p:spPr/>
        <p:txBody>
          <a:bodyPr/>
          <a:lstStyle/>
          <a:p>
            <a:endParaRPr lang="en-GB"/>
          </a:p>
        </p:txBody>
      </p:sp>
      <p:sp>
        <p:nvSpPr>
          <p:cNvPr id="6" name="Text Placeholder 5">
            <a:extLst>
              <a:ext uri="{FF2B5EF4-FFF2-40B4-BE49-F238E27FC236}">
                <a16:creationId xmlns:a16="http://schemas.microsoft.com/office/drawing/2014/main" id="{50DBD310-0AE1-4C02-9B5B-0856DDB96F6D}"/>
              </a:ext>
            </a:extLst>
          </p:cNvPr>
          <p:cNvSpPr>
            <a:spLocks noGrp="1"/>
          </p:cNvSpPr>
          <p:nvPr>
            <p:ph type="body" sz="quarter" idx="26"/>
          </p:nvPr>
        </p:nvSpPr>
        <p:spPr/>
        <p:txBody>
          <a:bodyPr/>
          <a:lstStyle/>
          <a:p>
            <a:endParaRPr lang="en-GB"/>
          </a:p>
        </p:txBody>
      </p:sp>
      <p:sp>
        <p:nvSpPr>
          <p:cNvPr id="7" name="Text Placeholder 6">
            <a:extLst>
              <a:ext uri="{FF2B5EF4-FFF2-40B4-BE49-F238E27FC236}">
                <a16:creationId xmlns:a16="http://schemas.microsoft.com/office/drawing/2014/main" id="{E7738B2C-C3C0-4220-9712-5FB6CAD3283C}"/>
              </a:ext>
            </a:extLst>
          </p:cNvPr>
          <p:cNvSpPr>
            <a:spLocks noGrp="1"/>
          </p:cNvSpPr>
          <p:nvPr>
            <p:ph type="body" sz="quarter" idx="27"/>
          </p:nvPr>
        </p:nvSpPr>
        <p:spPr/>
        <p:txBody>
          <a:bodyPr/>
          <a:lstStyle/>
          <a:p>
            <a:endParaRPr lang="en-GB"/>
          </a:p>
        </p:txBody>
      </p:sp>
      <p:sp>
        <p:nvSpPr>
          <p:cNvPr id="8" name="Text Placeholder 7">
            <a:extLst>
              <a:ext uri="{FF2B5EF4-FFF2-40B4-BE49-F238E27FC236}">
                <a16:creationId xmlns:a16="http://schemas.microsoft.com/office/drawing/2014/main" id="{6F79EAD8-2B19-4DB6-91EA-D071DD8D222B}"/>
              </a:ext>
            </a:extLst>
          </p:cNvPr>
          <p:cNvSpPr>
            <a:spLocks noGrp="1"/>
          </p:cNvSpPr>
          <p:nvPr>
            <p:ph type="body" sz="quarter" idx="28"/>
          </p:nvPr>
        </p:nvSpPr>
        <p:spPr/>
        <p:txBody>
          <a:bodyPr/>
          <a:lstStyle/>
          <a:p>
            <a:endParaRPr lang="en-GB"/>
          </a:p>
        </p:txBody>
      </p:sp>
      <p:sp>
        <p:nvSpPr>
          <p:cNvPr id="9" name="Text Placeholder 8">
            <a:extLst>
              <a:ext uri="{FF2B5EF4-FFF2-40B4-BE49-F238E27FC236}">
                <a16:creationId xmlns:a16="http://schemas.microsoft.com/office/drawing/2014/main" id="{538E38C7-AC91-4B8A-B244-A0DBAB1E007D}"/>
              </a:ext>
            </a:extLst>
          </p:cNvPr>
          <p:cNvSpPr>
            <a:spLocks noGrp="1"/>
          </p:cNvSpPr>
          <p:nvPr>
            <p:ph type="body" sz="quarter" idx="29"/>
          </p:nvPr>
        </p:nvSpPr>
        <p:spPr/>
        <p:txBody>
          <a:bodyPr/>
          <a:lstStyle/>
          <a:p>
            <a:endParaRPr lang="en-GB"/>
          </a:p>
        </p:txBody>
      </p:sp>
      <p:sp>
        <p:nvSpPr>
          <p:cNvPr id="10" name="Text Placeholder 9">
            <a:extLst>
              <a:ext uri="{FF2B5EF4-FFF2-40B4-BE49-F238E27FC236}">
                <a16:creationId xmlns:a16="http://schemas.microsoft.com/office/drawing/2014/main" id="{2AB92F46-7E2A-4ED6-860C-F0D72BD38910}"/>
              </a:ext>
            </a:extLst>
          </p:cNvPr>
          <p:cNvSpPr>
            <a:spLocks noGrp="1"/>
          </p:cNvSpPr>
          <p:nvPr>
            <p:ph type="body" sz="quarter" idx="30"/>
          </p:nvPr>
        </p:nvSpPr>
        <p:spPr/>
        <p:txBody>
          <a:bodyPr/>
          <a:lstStyle/>
          <a:p>
            <a:endParaRPr lang="en-GB"/>
          </a:p>
        </p:txBody>
      </p:sp>
      <p:sp>
        <p:nvSpPr>
          <p:cNvPr id="11" name="Text Placeholder 10">
            <a:extLst>
              <a:ext uri="{FF2B5EF4-FFF2-40B4-BE49-F238E27FC236}">
                <a16:creationId xmlns:a16="http://schemas.microsoft.com/office/drawing/2014/main" id="{8616C438-0C5B-44D2-A1EA-0C5CD65519ED}"/>
              </a:ext>
            </a:extLst>
          </p:cNvPr>
          <p:cNvSpPr>
            <a:spLocks noGrp="1"/>
          </p:cNvSpPr>
          <p:nvPr>
            <p:ph type="body" sz="quarter" idx="96"/>
          </p:nvPr>
        </p:nvSpPr>
        <p:spPr/>
        <p:txBody>
          <a:bodyPr/>
          <a:lstStyle/>
          <a:p>
            <a:endParaRPr lang="en-GB"/>
          </a:p>
        </p:txBody>
      </p:sp>
      <p:sp>
        <p:nvSpPr>
          <p:cNvPr id="12" name="Text Placeholder 11">
            <a:extLst>
              <a:ext uri="{FF2B5EF4-FFF2-40B4-BE49-F238E27FC236}">
                <a16:creationId xmlns:a16="http://schemas.microsoft.com/office/drawing/2014/main" id="{B355CBCA-80D9-4E7F-BFA7-3C4DBB13F112}"/>
              </a:ext>
            </a:extLst>
          </p:cNvPr>
          <p:cNvSpPr>
            <a:spLocks noGrp="1"/>
          </p:cNvSpPr>
          <p:nvPr>
            <p:ph type="body" sz="quarter" idx="150"/>
          </p:nvPr>
        </p:nvSpPr>
        <p:spPr/>
        <p:txBody>
          <a:bodyPr/>
          <a:lstStyle/>
          <a:p>
            <a:endParaRPr lang="en-GB"/>
          </a:p>
        </p:txBody>
      </p:sp>
      <p:sp>
        <p:nvSpPr>
          <p:cNvPr id="13" name="Text Placeholder 12">
            <a:extLst>
              <a:ext uri="{FF2B5EF4-FFF2-40B4-BE49-F238E27FC236}">
                <a16:creationId xmlns:a16="http://schemas.microsoft.com/office/drawing/2014/main" id="{67F4A535-77EF-4F58-8857-0DC60BD1FC28}"/>
              </a:ext>
            </a:extLst>
          </p:cNvPr>
          <p:cNvSpPr>
            <a:spLocks noGrp="1"/>
          </p:cNvSpPr>
          <p:nvPr>
            <p:ph type="body" sz="quarter" idx="151"/>
          </p:nvPr>
        </p:nvSpPr>
        <p:spPr/>
        <p:txBody>
          <a:bodyPr/>
          <a:lstStyle/>
          <a:p>
            <a:endParaRPr lang="en-GB"/>
          </a:p>
        </p:txBody>
      </p:sp>
      <p:sp>
        <p:nvSpPr>
          <p:cNvPr id="14" name="Text Placeholder 13">
            <a:extLst>
              <a:ext uri="{FF2B5EF4-FFF2-40B4-BE49-F238E27FC236}">
                <a16:creationId xmlns:a16="http://schemas.microsoft.com/office/drawing/2014/main" id="{925688AE-F3EC-496E-BE98-A9F6027315B9}"/>
              </a:ext>
            </a:extLst>
          </p:cNvPr>
          <p:cNvSpPr>
            <a:spLocks noGrp="1"/>
          </p:cNvSpPr>
          <p:nvPr>
            <p:ph type="body" sz="quarter" idx="153"/>
          </p:nvPr>
        </p:nvSpPr>
        <p:spPr/>
        <p:txBody>
          <a:bodyPr/>
          <a:lstStyle/>
          <a:p>
            <a:endParaRPr lang="en-GB"/>
          </a:p>
        </p:txBody>
      </p:sp>
      <p:pic>
        <p:nvPicPr>
          <p:cNvPr id="15" name="Picture 14">
            <a:extLst>
              <a:ext uri="{FF2B5EF4-FFF2-40B4-BE49-F238E27FC236}">
                <a16:creationId xmlns:a16="http://schemas.microsoft.com/office/drawing/2014/main" id="{5EA83E7D-37AA-4431-9E38-06FC2FB919AD}"/>
              </a:ext>
            </a:extLst>
          </p:cNvPr>
          <p:cNvPicPr>
            <a:picLocks noChangeAspect="1"/>
          </p:cNvPicPr>
          <p:nvPr/>
        </p:nvPicPr>
        <p:blipFill>
          <a:blip r:embed="rId2"/>
          <a:stretch>
            <a:fillRect/>
          </a:stretch>
        </p:blipFill>
        <p:spPr>
          <a:xfrm>
            <a:off x="5969823" y="5503283"/>
            <a:ext cx="17391547" cy="18114188"/>
          </a:xfrm>
          <a:prstGeom prst="rect">
            <a:avLst/>
          </a:prstGeom>
        </p:spPr>
      </p:pic>
    </p:spTree>
    <p:extLst>
      <p:ext uri="{BB962C8B-B14F-4D97-AF65-F5344CB8AC3E}">
        <p14:creationId xmlns:p14="http://schemas.microsoft.com/office/powerpoint/2010/main" val="22278820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B66F62EE-83DA-43FA-BCC2-FE2F477E2F6F}"/>
              </a:ext>
            </a:extLst>
          </p:cNvPr>
          <p:cNvSpPr txBox="1"/>
          <p:nvPr/>
        </p:nvSpPr>
        <p:spPr>
          <a:xfrm>
            <a:off x="3543300" y="7200900"/>
            <a:ext cx="7150894" cy="1754326"/>
          </a:xfrm>
          <a:prstGeom prst="rect">
            <a:avLst/>
          </a:prstGeom>
          <a:noFill/>
        </p:spPr>
        <p:txBody>
          <a:bodyPr wrap="square" rtlCol="0">
            <a:spAutoFit/>
          </a:bodyPr>
          <a:lstStyle/>
          <a:p>
            <a:r>
              <a:rPr lang="en-GB" sz="3600" b="1" dirty="0">
                <a:latin typeface="Times New Roman" panose="02020603050405020304" pitchFamily="18" charset="0"/>
                <a:cs typeface="Times New Roman" panose="02020603050405020304" pitchFamily="18" charset="0"/>
              </a:rPr>
              <a:t>Objective #1</a:t>
            </a:r>
          </a:p>
          <a:p>
            <a:r>
              <a:rPr lang="en-GB" sz="2400" dirty="0">
                <a:latin typeface="Times New Roman" panose="02020603050405020304" pitchFamily="18" charset="0"/>
                <a:cs typeface="Times New Roman" panose="02020603050405020304" pitchFamily="18" charset="0"/>
              </a:rPr>
              <a:t>Because if one moves to the left, one must also move to the right. Because if one moves to the left, one must also move to the right.</a:t>
            </a:r>
          </a:p>
        </p:txBody>
      </p:sp>
      <p:sp>
        <p:nvSpPr>
          <p:cNvPr id="17" name="TextBox 16">
            <a:extLst>
              <a:ext uri="{FF2B5EF4-FFF2-40B4-BE49-F238E27FC236}">
                <a16:creationId xmlns:a16="http://schemas.microsoft.com/office/drawing/2014/main" id="{0E757D69-3BA1-4711-A5A1-65EE697285D9}"/>
              </a:ext>
            </a:extLst>
          </p:cNvPr>
          <p:cNvSpPr txBox="1"/>
          <p:nvPr/>
        </p:nvSpPr>
        <p:spPr>
          <a:xfrm>
            <a:off x="5009242" y="9108467"/>
            <a:ext cx="7150894" cy="1754326"/>
          </a:xfrm>
          <a:prstGeom prst="rect">
            <a:avLst/>
          </a:prstGeom>
          <a:noFill/>
        </p:spPr>
        <p:txBody>
          <a:bodyPr wrap="square" rtlCol="0">
            <a:spAutoFit/>
          </a:bodyPr>
          <a:lstStyle/>
          <a:p>
            <a:r>
              <a:rPr lang="en-GB" sz="3600" b="1" dirty="0">
                <a:latin typeface="Times New Roman" panose="02020603050405020304" pitchFamily="18" charset="0"/>
                <a:cs typeface="Times New Roman" panose="02020603050405020304" pitchFamily="18" charset="0"/>
              </a:rPr>
              <a:t>Objective #2</a:t>
            </a:r>
          </a:p>
          <a:p>
            <a:r>
              <a:rPr lang="en-GB" sz="2400" dirty="0">
                <a:latin typeface="Times New Roman" panose="02020603050405020304" pitchFamily="18" charset="0"/>
                <a:cs typeface="Times New Roman" panose="02020603050405020304" pitchFamily="18" charset="0"/>
              </a:rPr>
              <a:t>Because if one moves to the left, one must also move to the right. Because if one moves to the left, one must also move to the right.</a:t>
            </a:r>
          </a:p>
        </p:txBody>
      </p:sp>
      <p:sp>
        <p:nvSpPr>
          <p:cNvPr id="18" name="TextBox 17">
            <a:extLst>
              <a:ext uri="{FF2B5EF4-FFF2-40B4-BE49-F238E27FC236}">
                <a16:creationId xmlns:a16="http://schemas.microsoft.com/office/drawing/2014/main" id="{2C0EA625-2849-4A54-B153-747935D22FBC}"/>
              </a:ext>
            </a:extLst>
          </p:cNvPr>
          <p:cNvSpPr txBox="1"/>
          <p:nvPr/>
        </p:nvSpPr>
        <p:spPr>
          <a:xfrm>
            <a:off x="5720445" y="11016034"/>
            <a:ext cx="7150894" cy="1754326"/>
          </a:xfrm>
          <a:prstGeom prst="rect">
            <a:avLst/>
          </a:prstGeom>
          <a:noFill/>
        </p:spPr>
        <p:txBody>
          <a:bodyPr wrap="square" rtlCol="0">
            <a:spAutoFit/>
          </a:bodyPr>
          <a:lstStyle/>
          <a:p>
            <a:r>
              <a:rPr lang="en-GB" sz="3600" b="1" dirty="0">
                <a:latin typeface="Times New Roman" panose="02020603050405020304" pitchFamily="18" charset="0"/>
                <a:cs typeface="Times New Roman" panose="02020603050405020304" pitchFamily="18" charset="0"/>
              </a:rPr>
              <a:t>Objective #3</a:t>
            </a:r>
          </a:p>
          <a:p>
            <a:r>
              <a:rPr lang="en-GB" sz="2400" dirty="0">
                <a:latin typeface="Times New Roman" panose="02020603050405020304" pitchFamily="18" charset="0"/>
                <a:cs typeface="Times New Roman" panose="02020603050405020304" pitchFamily="18" charset="0"/>
              </a:rPr>
              <a:t>Because if one moves to the left, one must also move to the right. Because if one moves to the left, one must also move to the right.</a:t>
            </a:r>
          </a:p>
        </p:txBody>
      </p:sp>
      <p:sp>
        <p:nvSpPr>
          <p:cNvPr id="19" name="TextBox 18">
            <a:extLst>
              <a:ext uri="{FF2B5EF4-FFF2-40B4-BE49-F238E27FC236}">
                <a16:creationId xmlns:a16="http://schemas.microsoft.com/office/drawing/2014/main" id="{4A1DD105-4352-46CB-BEA2-26C8559A6A65}"/>
              </a:ext>
            </a:extLst>
          </p:cNvPr>
          <p:cNvSpPr txBox="1"/>
          <p:nvPr/>
        </p:nvSpPr>
        <p:spPr>
          <a:xfrm>
            <a:off x="5009242" y="12923601"/>
            <a:ext cx="7150894" cy="1754326"/>
          </a:xfrm>
          <a:prstGeom prst="rect">
            <a:avLst/>
          </a:prstGeom>
          <a:noFill/>
        </p:spPr>
        <p:txBody>
          <a:bodyPr wrap="square" rtlCol="0">
            <a:spAutoFit/>
          </a:bodyPr>
          <a:lstStyle/>
          <a:p>
            <a:r>
              <a:rPr lang="en-GB" sz="3600" b="1" dirty="0">
                <a:latin typeface="Times New Roman" panose="02020603050405020304" pitchFamily="18" charset="0"/>
                <a:cs typeface="Times New Roman" panose="02020603050405020304" pitchFamily="18" charset="0"/>
              </a:rPr>
              <a:t>Objective #4</a:t>
            </a:r>
          </a:p>
          <a:p>
            <a:r>
              <a:rPr lang="en-GB" sz="2400" dirty="0">
                <a:latin typeface="Times New Roman" panose="02020603050405020304" pitchFamily="18" charset="0"/>
                <a:cs typeface="Times New Roman" panose="02020603050405020304" pitchFamily="18" charset="0"/>
              </a:rPr>
              <a:t>Because if one moves to the left, one must also move to the right. Because if one moves to the left, one must also move to the right.</a:t>
            </a:r>
          </a:p>
        </p:txBody>
      </p:sp>
      <p:sp>
        <p:nvSpPr>
          <p:cNvPr id="20" name="TextBox 19">
            <a:extLst>
              <a:ext uri="{FF2B5EF4-FFF2-40B4-BE49-F238E27FC236}">
                <a16:creationId xmlns:a16="http://schemas.microsoft.com/office/drawing/2014/main" id="{04795681-A2AA-4120-A9AA-45FB8A8962E0}"/>
              </a:ext>
            </a:extLst>
          </p:cNvPr>
          <p:cNvSpPr txBox="1"/>
          <p:nvPr/>
        </p:nvSpPr>
        <p:spPr>
          <a:xfrm>
            <a:off x="3543300" y="14831168"/>
            <a:ext cx="7150894" cy="1754326"/>
          </a:xfrm>
          <a:prstGeom prst="rect">
            <a:avLst/>
          </a:prstGeom>
          <a:noFill/>
        </p:spPr>
        <p:txBody>
          <a:bodyPr wrap="square" rtlCol="0">
            <a:spAutoFit/>
          </a:bodyPr>
          <a:lstStyle/>
          <a:p>
            <a:r>
              <a:rPr lang="en-GB" sz="3600" b="1" dirty="0">
                <a:latin typeface="Times New Roman" panose="02020603050405020304" pitchFamily="18" charset="0"/>
                <a:cs typeface="Times New Roman" panose="02020603050405020304" pitchFamily="18" charset="0"/>
              </a:rPr>
              <a:t>Objective #5</a:t>
            </a:r>
          </a:p>
          <a:p>
            <a:r>
              <a:rPr lang="en-GB" sz="2400" dirty="0">
                <a:latin typeface="Times New Roman" panose="02020603050405020304" pitchFamily="18" charset="0"/>
                <a:cs typeface="Times New Roman" panose="02020603050405020304" pitchFamily="18" charset="0"/>
              </a:rPr>
              <a:t>Because if one moves to the left, one must also move to the right. Because if one moves to the left, one must also move to the right.</a:t>
            </a:r>
          </a:p>
        </p:txBody>
      </p:sp>
      <p:cxnSp>
        <p:nvCxnSpPr>
          <p:cNvPr id="23" name="Straight Connector 22">
            <a:extLst>
              <a:ext uri="{FF2B5EF4-FFF2-40B4-BE49-F238E27FC236}">
                <a16:creationId xmlns:a16="http://schemas.microsoft.com/office/drawing/2014/main" id="{4E8BE67B-C814-440B-A8C0-DF4C1E4DD7B2}"/>
              </a:ext>
            </a:extLst>
          </p:cNvPr>
          <p:cNvCxnSpPr>
            <a:cxnSpLocks/>
          </p:cNvCxnSpPr>
          <p:nvPr/>
        </p:nvCxnSpPr>
        <p:spPr>
          <a:xfrm>
            <a:off x="3759201" y="9122983"/>
            <a:ext cx="876662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207BD6B8-1D99-44BF-A544-80C2002A57F5}"/>
              </a:ext>
            </a:extLst>
          </p:cNvPr>
          <p:cNvCxnSpPr>
            <a:cxnSpLocks/>
          </p:cNvCxnSpPr>
          <p:nvPr/>
        </p:nvCxnSpPr>
        <p:spPr>
          <a:xfrm>
            <a:off x="5232401" y="10959043"/>
            <a:ext cx="742405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021E7658-AB96-4DB3-BD0B-32B48CA7407E}"/>
              </a:ext>
            </a:extLst>
          </p:cNvPr>
          <p:cNvCxnSpPr>
            <a:cxnSpLocks/>
          </p:cNvCxnSpPr>
          <p:nvPr/>
        </p:nvCxnSpPr>
        <p:spPr>
          <a:xfrm>
            <a:off x="5500915" y="12766069"/>
            <a:ext cx="737042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34A2EF97-4C27-4FFA-AD95-72A61BA2322E}"/>
              </a:ext>
            </a:extLst>
          </p:cNvPr>
          <p:cNvCxnSpPr>
            <a:cxnSpLocks/>
          </p:cNvCxnSpPr>
          <p:nvPr/>
        </p:nvCxnSpPr>
        <p:spPr>
          <a:xfrm>
            <a:off x="5232401" y="14817408"/>
            <a:ext cx="7638938" cy="0"/>
          </a:xfrm>
          <a:prstGeom prst="line">
            <a:avLst/>
          </a:prstGeom>
        </p:spPr>
        <p:style>
          <a:lnRef idx="1">
            <a:schemeClr val="accent1"/>
          </a:lnRef>
          <a:fillRef idx="0">
            <a:schemeClr val="accent1"/>
          </a:fillRef>
          <a:effectRef idx="0">
            <a:schemeClr val="accent1"/>
          </a:effectRef>
          <a:fontRef idx="minor">
            <a:schemeClr val="tx1"/>
          </a:fontRef>
        </p:style>
      </p:cxnSp>
      <p:pic>
        <p:nvPicPr>
          <p:cNvPr id="42" name="Picture 41" descr="Icon&#10;&#10;Description automatically generated">
            <a:extLst>
              <a:ext uri="{FF2B5EF4-FFF2-40B4-BE49-F238E27FC236}">
                <a16:creationId xmlns:a16="http://schemas.microsoft.com/office/drawing/2014/main" id="{E18AC8A4-9444-4A2A-9BF8-973C4D3A2F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63462" y="9290741"/>
            <a:ext cx="1337846" cy="1337846"/>
          </a:xfrm>
          <a:prstGeom prst="rect">
            <a:avLst/>
          </a:prstGeom>
        </p:spPr>
      </p:pic>
      <p:pic>
        <p:nvPicPr>
          <p:cNvPr id="44" name="Picture 43" descr="Icon&#10;&#10;Description automatically generated">
            <a:extLst>
              <a:ext uri="{FF2B5EF4-FFF2-40B4-BE49-F238E27FC236}">
                <a16:creationId xmlns:a16="http://schemas.microsoft.com/office/drawing/2014/main" id="{F188D0D0-AC62-473C-BF10-7E3246B97FD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79668" y="7171432"/>
            <a:ext cx="1783794" cy="1783794"/>
          </a:xfrm>
          <a:prstGeom prst="rect">
            <a:avLst/>
          </a:prstGeom>
        </p:spPr>
      </p:pic>
      <p:pic>
        <p:nvPicPr>
          <p:cNvPr id="46" name="Picture 45" descr="Icon&#10;&#10;Description automatically generated with low confidence">
            <a:extLst>
              <a:ext uri="{FF2B5EF4-FFF2-40B4-BE49-F238E27FC236}">
                <a16:creationId xmlns:a16="http://schemas.microsoft.com/office/drawing/2014/main" id="{8734BB25-82F7-48D7-B6F9-224C7230B29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732385" y="11191312"/>
            <a:ext cx="1337846" cy="1337846"/>
          </a:xfrm>
          <a:prstGeom prst="rect">
            <a:avLst/>
          </a:prstGeom>
        </p:spPr>
      </p:pic>
      <p:pic>
        <p:nvPicPr>
          <p:cNvPr id="48" name="Picture 47" descr="A picture containing text, sign, vector graphics&#10;&#10;Description automatically generated">
            <a:extLst>
              <a:ext uri="{FF2B5EF4-FFF2-40B4-BE49-F238E27FC236}">
                <a16:creationId xmlns:a16="http://schemas.microsoft.com/office/drawing/2014/main" id="{82944CA0-F08E-42AF-A191-4EE23B0CC1C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090278" y="13074816"/>
            <a:ext cx="1337846" cy="1337846"/>
          </a:xfrm>
          <a:prstGeom prst="rect">
            <a:avLst/>
          </a:prstGeom>
        </p:spPr>
      </p:pic>
      <p:pic>
        <p:nvPicPr>
          <p:cNvPr id="50" name="Picture 49" descr="Icon&#10;&#10;Description automatically generated">
            <a:extLst>
              <a:ext uri="{FF2B5EF4-FFF2-40B4-BE49-F238E27FC236}">
                <a16:creationId xmlns:a16="http://schemas.microsoft.com/office/drawing/2014/main" id="{374B8464-583F-4DD7-BDC5-65230BCF175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739315" y="14958320"/>
            <a:ext cx="1350963" cy="1350963"/>
          </a:xfrm>
          <a:prstGeom prst="rect">
            <a:avLst/>
          </a:prstGeom>
        </p:spPr>
      </p:pic>
      <p:grpSp>
        <p:nvGrpSpPr>
          <p:cNvPr id="6" name="Group 5">
            <a:extLst>
              <a:ext uri="{FF2B5EF4-FFF2-40B4-BE49-F238E27FC236}">
                <a16:creationId xmlns:a16="http://schemas.microsoft.com/office/drawing/2014/main" id="{40D249F5-B21C-3E80-17A1-4B88ED1CA6F8}"/>
              </a:ext>
            </a:extLst>
          </p:cNvPr>
          <p:cNvGrpSpPr/>
          <p:nvPr/>
        </p:nvGrpSpPr>
        <p:grpSpPr>
          <a:xfrm>
            <a:off x="13961327" y="17529716"/>
            <a:ext cx="914400" cy="8118088"/>
            <a:chOff x="13961327" y="17529716"/>
            <a:chExt cx="914400" cy="8118088"/>
          </a:xfrm>
        </p:grpSpPr>
        <p:sp>
          <p:nvSpPr>
            <p:cNvPr id="41" name="Freeform 40">
              <a:extLst>
                <a:ext uri="{FF2B5EF4-FFF2-40B4-BE49-F238E27FC236}">
                  <a16:creationId xmlns:a16="http://schemas.microsoft.com/office/drawing/2014/main" id="{014D1CC7-87E9-25C7-1612-78DF31A8D004}"/>
                </a:ext>
              </a:extLst>
            </p:cNvPr>
            <p:cNvSpPr/>
            <p:nvPr/>
          </p:nvSpPr>
          <p:spPr>
            <a:xfrm>
              <a:off x="13961327" y="17529716"/>
              <a:ext cx="914400" cy="8118088"/>
            </a:xfrm>
            <a:custGeom>
              <a:avLst/>
              <a:gdLst>
                <a:gd name="connsiteX0" fmla="*/ 289933 w 914400"/>
                <a:gd name="connsiteY0" fmla="*/ 0 h 8118088"/>
                <a:gd name="connsiteX1" fmla="*/ 624469 w 914400"/>
                <a:gd name="connsiteY1" fmla="*/ 0 h 8118088"/>
                <a:gd name="connsiteX2" fmla="*/ 624469 w 914400"/>
                <a:gd name="connsiteY2" fmla="*/ 678586 h 8118088"/>
                <a:gd name="connsiteX3" fmla="*/ 635163 w 914400"/>
                <a:gd name="connsiteY3" fmla="*/ 681826 h 8118088"/>
                <a:gd name="connsiteX4" fmla="*/ 914400 w 914400"/>
                <a:gd name="connsiteY4" fmla="*/ 1092820 h 8118088"/>
                <a:gd name="connsiteX5" fmla="*/ 635163 w 914400"/>
                <a:gd name="connsiteY5" fmla="*/ 1503818 h 8118088"/>
                <a:gd name="connsiteX6" fmla="*/ 624469 w 914400"/>
                <a:gd name="connsiteY6" fmla="*/ 1507056 h 8118088"/>
                <a:gd name="connsiteX7" fmla="*/ 624469 w 914400"/>
                <a:gd name="connsiteY7" fmla="*/ 2193294 h 8118088"/>
                <a:gd name="connsiteX8" fmla="*/ 635163 w 914400"/>
                <a:gd name="connsiteY8" fmla="*/ 2196532 h 8118088"/>
                <a:gd name="connsiteX9" fmla="*/ 914400 w 914400"/>
                <a:gd name="connsiteY9" fmla="*/ 2607528 h 8118088"/>
                <a:gd name="connsiteX10" fmla="*/ 635163 w 914400"/>
                <a:gd name="connsiteY10" fmla="*/ 3018524 h 8118088"/>
                <a:gd name="connsiteX11" fmla="*/ 624469 w 914400"/>
                <a:gd name="connsiteY11" fmla="*/ 3021762 h 8118088"/>
                <a:gd name="connsiteX12" fmla="*/ 624469 w 914400"/>
                <a:gd name="connsiteY12" fmla="*/ 3708000 h 8118088"/>
                <a:gd name="connsiteX13" fmla="*/ 635163 w 914400"/>
                <a:gd name="connsiteY13" fmla="*/ 3711238 h 8118088"/>
                <a:gd name="connsiteX14" fmla="*/ 914400 w 914400"/>
                <a:gd name="connsiteY14" fmla="*/ 4122236 h 8118088"/>
                <a:gd name="connsiteX15" fmla="*/ 635163 w 914400"/>
                <a:gd name="connsiteY15" fmla="*/ 4533232 h 8118088"/>
                <a:gd name="connsiteX16" fmla="*/ 624469 w 914400"/>
                <a:gd name="connsiteY16" fmla="*/ 4536470 h 8118088"/>
                <a:gd name="connsiteX17" fmla="*/ 624469 w 914400"/>
                <a:gd name="connsiteY17" fmla="*/ 5222706 h 8118088"/>
                <a:gd name="connsiteX18" fmla="*/ 635163 w 914400"/>
                <a:gd name="connsiteY18" fmla="*/ 5225944 h 8118088"/>
                <a:gd name="connsiteX19" fmla="*/ 914400 w 914400"/>
                <a:gd name="connsiteY19" fmla="*/ 5636942 h 8118088"/>
                <a:gd name="connsiteX20" fmla="*/ 635163 w 914400"/>
                <a:gd name="connsiteY20" fmla="*/ 6047940 h 8118088"/>
                <a:gd name="connsiteX21" fmla="*/ 624469 w 914400"/>
                <a:gd name="connsiteY21" fmla="*/ 6051178 h 8118088"/>
                <a:gd name="connsiteX22" fmla="*/ 624469 w 914400"/>
                <a:gd name="connsiteY22" fmla="*/ 6737414 h 8118088"/>
                <a:gd name="connsiteX23" fmla="*/ 635163 w 914400"/>
                <a:gd name="connsiteY23" fmla="*/ 6740652 h 8118088"/>
                <a:gd name="connsiteX24" fmla="*/ 914400 w 914400"/>
                <a:gd name="connsiteY24" fmla="*/ 7151650 h 8118088"/>
                <a:gd name="connsiteX25" fmla="*/ 635163 w 914400"/>
                <a:gd name="connsiteY25" fmla="*/ 7562648 h 8118088"/>
                <a:gd name="connsiteX26" fmla="*/ 624469 w 914400"/>
                <a:gd name="connsiteY26" fmla="*/ 7565886 h 8118088"/>
                <a:gd name="connsiteX27" fmla="*/ 624469 w 914400"/>
                <a:gd name="connsiteY27" fmla="*/ 8118088 h 8118088"/>
                <a:gd name="connsiteX28" fmla="*/ 289933 w 914400"/>
                <a:gd name="connsiteY28" fmla="*/ 8118088 h 8118088"/>
                <a:gd name="connsiteX29" fmla="*/ 289933 w 914400"/>
                <a:gd name="connsiteY29" fmla="*/ 7565886 h 8118088"/>
                <a:gd name="connsiteX30" fmla="*/ 279237 w 914400"/>
                <a:gd name="connsiteY30" fmla="*/ 7562648 h 8118088"/>
                <a:gd name="connsiteX31" fmla="*/ 0 w 914400"/>
                <a:gd name="connsiteY31" fmla="*/ 7151650 h 8118088"/>
                <a:gd name="connsiteX32" fmla="*/ 279237 w 914400"/>
                <a:gd name="connsiteY32" fmla="*/ 6740652 h 8118088"/>
                <a:gd name="connsiteX33" fmla="*/ 289933 w 914400"/>
                <a:gd name="connsiteY33" fmla="*/ 6737414 h 8118088"/>
                <a:gd name="connsiteX34" fmla="*/ 289933 w 914400"/>
                <a:gd name="connsiteY34" fmla="*/ 6051178 h 8118088"/>
                <a:gd name="connsiteX35" fmla="*/ 279237 w 914400"/>
                <a:gd name="connsiteY35" fmla="*/ 6047940 h 8118088"/>
                <a:gd name="connsiteX36" fmla="*/ 0 w 914400"/>
                <a:gd name="connsiteY36" fmla="*/ 5636942 h 8118088"/>
                <a:gd name="connsiteX37" fmla="*/ 279237 w 914400"/>
                <a:gd name="connsiteY37" fmla="*/ 5225944 h 8118088"/>
                <a:gd name="connsiteX38" fmla="*/ 289933 w 914400"/>
                <a:gd name="connsiteY38" fmla="*/ 5222706 h 8118088"/>
                <a:gd name="connsiteX39" fmla="*/ 289933 w 914400"/>
                <a:gd name="connsiteY39" fmla="*/ 4536470 h 8118088"/>
                <a:gd name="connsiteX40" fmla="*/ 279237 w 914400"/>
                <a:gd name="connsiteY40" fmla="*/ 4533232 h 8118088"/>
                <a:gd name="connsiteX41" fmla="*/ 0 w 914400"/>
                <a:gd name="connsiteY41" fmla="*/ 4122236 h 8118088"/>
                <a:gd name="connsiteX42" fmla="*/ 279237 w 914400"/>
                <a:gd name="connsiteY42" fmla="*/ 3711238 h 8118088"/>
                <a:gd name="connsiteX43" fmla="*/ 289933 w 914400"/>
                <a:gd name="connsiteY43" fmla="*/ 3708000 h 8118088"/>
                <a:gd name="connsiteX44" fmla="*/ 289933 w 914400"/>
                <a:gd name="connsiteY44" fmla="*/ 3021762 h 8118088"/>
                <a:gd name="connsiteX45" fmla="*/ 279237 w 914400"/>
                <a:gd name="connsiteY45" fmla="*/ 3018524 h 8118088"/>
                <a:gd name="connsiteX46" fmla="*/ 0 w 914400"/>
                <a:gd name="connsiteY46" fmla="*/ 2607528 h 8118088"/>
                <a:gd name="connsiteX47" fmla="*/ 279237 w 914400"/>
                <a:gd name="connsiteY47" fmla="*/ 2196532 h 8118088"/>
                <a:gd name="connsiteX48" fmla="*/ 289933 w 914400"/>
                <a:gd name="connsiteY48" fmla="*/ 2193294 h 8118088"/>
                <a:gd name="connsiteX49" fmla="*/ 289933 w 914400"/>
                <a:gd name="connsiteY49" fmla="*/ 1507056 h 8118088"/>
                <a:gd name="connsiteX50" fmla="*/ 279237 w 914400"/>
                <a:gd name="connsiteY50" fmla="*/ 1503818 h 8118088"/>
                <a:gd name="connsiteX51" fmla="*/ 0 w 914400"/>
                <a:gd name="connsiteY51" fmla="*/ 1092820 h 8118088"/>
                <a:gd name="connsiteX52" fmla="*/ 279237 w 914400"/>
                <a:gd name="connsiteY52" fmla="*/ 681826 h 8118088"/>
                <a:gd name="connsiteX53" fmla="*/ 289933 w 914400"/>
                <a:gd name="connsiteY53" fmla="*/ 678586 h 8118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914400" h="8118088">
                  <a:moveTo>
                    <a:pt x="289933" y="0"/>
                  </a:moveTo>
                  <a:lnTo>
                    <a:pt x="624469" y="0"/>
                  </a:lnTo>
                  <a:lnTo>
                    <a:pt x="624469" y="678586"/>
                  </a:lnTo>
                  <a:lnTo>
                    <a:pt x="635163" y="681826"/>
                  </a:lnTo>
                  <a:cubicBezTo>
                    <a:pt x="799259" y="749540"/>
                    <a:pt x="914400" y="908062"/>
                    <a:pt x="914400" y="1092820"/>
                  </a:cubicBezTo>
                  <a:cubicBezTo>
                    <a:pt x="914400" y="1277582"/>
                    <a:pt x="799259" y="1436104"/>
                    <a:pt x="635163" y="1503818"/>
                  </a:cubicBezTo>
                  <a:lnTo>
                    <a:pt x="624469" y="1507056"/>
                  </a:lnTo>
                  <a:lnTo>
                    <a:pt x="624469" y="2193294"/>
                  </a:lnTo>
                  <a:lnTo>
                    <a:pt x="635163" y="2196532"/>
                  </a:lnTo>
                  <a:cubicBezTo>
                    <a:pt x="799259" y="2264246"/>
                    <a:pt x="914400" y="2422768"/>
                    <a:pt x="914400" y="2607528"/>
                  </a:cubicBezTo>
                  <a:cubicBezTo>
                    <a:pt x="914400" y="2792288"/>
                    <a:pt x="799259" y="2950810"/>
                    <a:pt x="635163" y="3018524"/>
                  </a:cubicBezTo>
                  <a:lnTo>
                    <a:pt x="624469" y="3021762"/>
                  </a:lnTo>
                  <a:lnTo>
                    <a:pt x="624469" y="3708000"/>
                  </a:lnTo>
                  <a:lnTo>
                    <a:pt x="635163" y="3711238"/>
                  </a:lnTo>
                  <a:cubicBezTo>
                    <a:pt x="799259" y="3778952"/>
                    <a:pt x="914400" y="3937476"/>
                    <a:pt x="914400" y="4122236"/>
                  </a:cubicBezTo>
                  <a:cubicBezTo>
                    <a:pt x="914400" y="4306994"/>
                    <a:pt x="799259" y="4465518"/>
                    <a:pt x="635163" y="4533232"/>
                  </a:cubicBezTo>
                  <a:lnTo>
                    <a:pt x="624469" y="4536470"/>
                  </a:lnTo>
                  <a:lnTo>
                    <a:pt x="624469" y="5222706"/>
                  </a:lnTo>
                  <a:lnTo>
                    <a:pt x="635163" y="5225944"/>
                  </a:lnTo>
                  <a:cubicBezTo>
                    <a:pt x="799259" y="5293660"/>
                    <a:pt x="914400" y="5452182"/>
                    <a:pt x="914400" y="5636942"/>
                  </a:cubicBezTo>
                  <a:cubicBezTo>
                    <a:pt x="914400" y="5821702"/>
                    <a:pt x="799259" y="5980224"/>
                    <a:pt x="635163" y="6047940"/>
                  </a:cubicBezTo>
                  <a:lnTo>
                    <a:pt x="624469" y="6051178"/>
                  </a:lnTo>
                  <a:lnTo>
                    <a:pt x="624469" y="6737414"/>
                  </a:lnTo>
                  <a:lnTo>
                    <a:pt x="635163" y="6740652"/>
                  </a:lnTo>
                  <a:cubicBezTo>
                    <a:pt x="799259" y="6808368"/>
                    <a:pt x="914400" y="6966890"/>
                    <a:pt x="914400" y="7151650"/>
                  </a:cubicBezTo>
                  <a:cubicBezTo>
                    <a:pt x="914400" y="7336410"/>
                    <a:pt x="799259" y="7494932"/>
                    <a:pt x="635163" y="7562648"/>
                  </a:cubicBezTo>
                  <a:lnTo>
                    <a:pt x="624469" y="7565886"/>
                  </a:lnTo>
                  <a:lnTo>
                    <a:pt x="624469" y="8118088"/>
                  </a:lnTo>
                  <a:lnTo>
                    <a:pt x="289933" y="8118088"/>
                  </a:lnTo>
                  <a:lnTo>
                    <a:pt x="289933" y="7565886"/>
                  </a:lnTo>
                  <a:lnTo>
                    <a:pt x="279237" y="7562648"/>
                  </a:lnTo>
                  <a:cubicBezTo>
                    <a:pt x="115141" y="7494932"/>
                    <a:pt x="0" y="7336410"/>
                    <a:pt x="0" y="7151650"/>
                  </a:cubicBezTo>
                  <a:cubicBezTo>
                    <a:pt x="0" y="6966890"/>
                    <a:pt x="115141" y="6808368"/>
                    <a:pt x="279237" y="6740652"/>
                  </a:cubicBezTo>
                  <a:lnTo>
                    <a:pt x="289933" y="6737414"/>
                  </a:lnTo>
                  <a:lnTo>
                    <a:pt x="289933" y="6051178"/>
                  </a:lnTo>
                  <a:lnTo>
                    <a:pt x="279237" y="6047940"/>
                  </a:lnTo>
                  <a:cubicBezTo>
                    <a:pt x="115141" y="5980224"/>
                    <a:pt x="0" y="5821702"/>
                    <a:pt x="0" y="5636942"/>
                  </a:cubicBezTo>
                  <a:cubicBezTo>
                    <a:pt x="0" y="5452182"/>
                    <a:pt x="115141" y="5293660"/>
                    <a:pt x="279237" y="5225944"/>
                  </a:cubicBezTo>
                  <a:lnTo>
                    <a:pt x="289933" y="5222706"/>
                  </a:lnTo>
                  <a:lnTo>
                    <a:pt x="289933" y="4536470"/>
                  </a:lnTo>
                  <a:lnTo>
                    <a:pt x="279237" y="4533232"/>
                  </a:lnTo>
                  <a:cubicBezTo>
                    <a:pt x="115141" y="4465518"/>
                    <a:pt x="0" y="4306994"/>
                    <a:pt x="0" y="4122236"/>
                  </a:cubicBezTo>
                  <a:cubicBezTo>
                    <a:pt x="0" y="3937476"/>
                    <a:pt x="115141" y="3778952"/>
                    <a:pt x="279237" y="3711238"/>
                  </a:cubicBezTo>
                  <a:lnTo>
                    <a:pt x="289933" y="3708000"/>
                  </a:lnTo>
                  <a:lnTo>
                    <a:pt x="289933" y="3021762"/>
                  </a:lnTo>
                  <a:lnTo>
                    <a:pt x="279237" y="3018524"/>
                  </a:lnTo>
                  <a:cubicBezTo>
                    <a:pt x="115141" y="2950810"/>
                    <a:pt x="0" y="2792288"/>
                    <a:pt x="0" y="2607528"/>
                  </a:cubicBezTo>
                  <a:cubicBezTo>
                    <a:pt x="0" y="2422768"/>
                    <a:pt x="115141" y="2264246"/>
                    <a:pt x="279237" y="2196532"/>
                  </a:cubicBezTo>
                  <a:lnTo>
                    <a:pt x="289933" y="2193294"/>
                  </a:lnTo>
                  <a:lnTo>
                    <a:pt x="289933" y="1507056"/>
                  </a:lnTo>
                  <a:lnTo>
                    <a:pt x="279237" y="1503818"/>
                  </a:lnTo>
                  <a:cubicBezTo>
                    <a:pt x="115141" y="1436104"/>
                    <a:pt x="0" y="1277582"/>
                    <a:pt x="0" y="1092820"/>
                  </a:cubicBezTo>
                  <a:cubicBezTo>
                    <a:pt x="0" y="908062"/>
                    <a:pt x="115141" y="749540"/>
                    <a:pt x="279237" y="681826"/>
                  </a:cubicBezTo>
                  <a:lnTo>
                    <a:pt x="289933" y="678586"/>
                  </a:ln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4" name="Oval 33">
              <a:extLst>
                <a:ext uri="{FF2B5EF4-FFF2-40B4-BE49-F238E27FC236}">
                  <a16:creationId xmlns:a16="http://schemas.microsoft.com/office/drawing/2014/main" id="{301A260F-CEA7-DE0E-1DF4-C43C5D7249B3}"/>
                </a:ext>
              </a:extLst>
            </p:cNvPr>
            <p:cNvSpPr/>
            <p:nvPr/>
          </p:nvSpPr>
          <p:spPr>
            <a:xfrm>
              <a:off x="14050539" y="18265698"/>
              <a:ext cx="735980" cy="713678"/>
            </a:xfrm>
            <a:prstGeom prst="ellipse">
              <a:avLst/>
            </a:prstGeom>
            <a:solidFill>
              <a:schemeClr val="accent2">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8C3E2855-E2D3-BAAE-6DE3-EC1F054F557E}"/>
                </a:ext>
              </a:extLst>
            </p:cNvPr>
            <p:cNvSpPr/>
            <p:nvPr/>
          </p:nvSpPr>
          <p:spPr>
            <a:xfrm>
              <a:off x="14050539" y="19780405"/>
              <a:ext cx="735980" cy="713678"/>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C3EDA882-F4FE-3A77-2283-E9B747796295}"/>
                </a:ext>
              </a:extLst>
            </p:cNvPr>
            <p:cNvSpPr/>
            <p:nvPr/>
          </p:nvSpPr>
          <p:spPr>
            <a:xfrm>
              <a:off x="14050539" y="21295112"/>
              <a:ext cx="735980" cy="713678"/>
            </a:xfrm>
            <a:prstGeom prst="ellipse">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1355BD6C-6EC1-F983-1E8C-7F3986335403}"/>
                </a:ext>
              </a:extLst>
            </p:cNvPr>
            <p:cNvSpPr/>
            <p:nvPr/>
          </p:nvSpPr>
          <p:spPr>
            <a:xfrm>
              <a:off x="14050539" y="22809819"/>
              <a:ext cx="735980" cy="713678"/>
            </a:xfrm>
            <a:prstGeom prst="ellipse">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C47ADF05-D0B2-B57D-35DC-D21FEAC38FC7}"/>
                </a:ext>
              </a:extLst>
            </p:cNvPr>
            <p:cNvSpPr/>
            <p:nvPr/>
          </p:nvSpPr>
          <p:spPr>
            <a:xfrm>
              <a:off x="14050539" y="24324527"/>
              <a:ext cx="735980" cy="713678"/>
            </a:xfrm>
            <a:prstGeom prst="ellipse">
              <a:avLst/>
            </a:prstGeom>
            <a:solidFill>
              <a:srgbClr val="FFFF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9345450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C4725841-6AE8-4C3B-82A4-61CC00AB9E6F}"/>
              </a:ext>
            </a:extLst>
          </p:cNvPr>
          <p:cNvPicPr>
            <a:picLocks noChangeAspect="1"/>
          </p:cNvPicPr>
          <p:nvPr/>
        </p:nvPicPr>
        <p:blipFill>
          <a:blip r:embed="rId2"/>
          <a:stretch>
            <a:fillRect/>
          </a:stretch>
        </p:blipFill>
        <p:spPr>
          <a:xfrm>
            <a:off x="930824" y="9873088"/>
            <a:ext cx="6754168" cy="8526065"/>
          </a:xfrm>
          <a:prstGeom prst="rect">
            <a:avLst/>
          </a:prstGeom>
        </p:spPr>
      </p:pic>
      <p:pic>
        <p:nvPicPr>
          <p:cNvPr id="20" name="Picture 19">
            <a:extLst>
              <a:ext uri="{FF2B5EF4-FFF2-40B4-BE49-F238E27FC236}">
                <a16:creationId xmlns:a16="http://schemas.microsoft.com/office/drawing/2014/main" id="{9EC01039-CB60-4C42-BFB6-7B5A6E2DE62B}"/>
              </a:ext>
            </a:extLst>
          </p:cNvPr>
          <p:cNvPicPr>
            <a:picLocks noChangeAspect="1"/>
          </p:cNvPicPr>
          <p:nvPr/>
        </p:nvPicPr>
        <p:blipFill>
          <a:blip r:embed="rId3"/>
          <a:stretch>
            <a:fillRect/>
          </a:stretch>
        </p:blipFill>
        <p:spPr>
          <a:xfrm>
            <a:off x="8191157" y="11730722"/>
            <a:ext cx="6544588" cy="4810796"/>
          </a:xfrm>
          <a:prstGeom prst="rect">
            <a:avLst/>
          </a:prstGeom>
        </p:spPr>
      </p:pic>
    </p:spTree>
    <p:extLst>
      <p:ext uri="{BB962C8B-B14F-4D97-AF65-F5344CB8AC3E}">
        <p14:creationId xmlns:p14="http://schemas.microsoft.com/office/powerpoint/2010/main" val="16008223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Group 49">
            <a:extLst>
              <a:ext uri="{FF2B5EF4-FFF2-40B4-BE49-F238E27FC236}">
                <a16:creationId xmlns:a16="http://schemas.microsoft.com/office/drawing/2014/main" id="{A8010BBD-5641-09F1-1445-24B8393C97E8}"/>
              </a:ext>
            </a:extLst>
          </p:cNvPr>
          <p:cNvGrpSpPr/>
          <p:nvPr/>
        </p:nvGrpSpPr>
        <p:grpSpPr>
          <a:xfrm>
            <a:off x="2090057" y="11201399"/>
            <a:ext cx="3550353" cy="2775858"/>
            <a:chOff x="2090057" y="11201399"/>
            <a:chExt cx="3550353" cy="2775858"/>
          </a:xfrm>
        </p:grpSpPr>
        <p:grpSp>
          <p:nvGrpSpPr>
            <p:cNvPr id="19" name="Group 18">
              <a:extLst>
                <a:ext uri="{FF2B5EF4-FFF2-40B4-BE49-F238E27FC236}">
                  <a16:creationId xmlns:a16="http://schemas.microsoft.com/office/drawing/2014/main" id="{B5DE31C1-618F-EE2D-EE35-639DD1FA7E5C}"/>
                </a:ext>
              </a:extLst>
            </p:cNvPr>
            <p:cNvGrpSpPr/>
            <p:nvPr/>
          </p:nvGrpSpPr>
          <p:grpSpPr>
            <a:xfrm>
              <a:off x="2090057" y="11201399"/>
              <a:ext cx="3543299" cy="2775858"/>
              <a:chOff x="2090057" y="11201399"/>
              <a:chExt cx="3543299" cy="2775858"/>
            </a:xfrm>
          </p:grpSpPr>
          <p:sp>
            <p:nvSpPr>
              <p:cNvPr id="17" name="Freeform 16">
                <a:extLst>
                  <a:ext uri="{FF2B5EF4-FFF2-40B4-BE49-F238E27FC236}">
                    <a16:creationId xmlns:a16="http://schemas.microsoft.com/office/drawing/2014/main" id="{E1F41CBC-6F14-6E45-9571-8287E29650E7}"/>
                  </a:ext>
                </a:extLst>
              </p:cNvPr>
              <p:cNvSpPr/>
              <p:nvPr/>
            </p:nvSpPr>
            <p:spPr>
              <a:xfrm rot="18900000">
                <a:off x="2090057" y="11201399"/>
                <a:ext cx="3543299" cy="2556000"/>
              </a:xfrm>
              <a:custGeom>
                <a:avLst/>
                <a:gdLst>
                  <a:gd name="connsiteX0" fmla="*/ 1257300 w 3543299"/>
                  <a:gd name="connsiteY0" fmla="*/ 0 h 2556000"/>
                  <a:gd name="connsiteX1" fmla="*/ 2415795 w 3543299"/>
                  <a:gd name="connsiteY1" fmla="*/ 780545 h 2556000"/>
                  <a:gd name="connsiteX2" fmla="*/ 2453808 w 3543299"/>
                  <a:gd name="connsiteY2" fmla="*/ 886114 h 2556000"/>
                  <a:gd name="connsiteX3" fmla="*/ 2759528 w 3543299"/>
                  <a:gd name="connsiteY3" fmla="*/ 886114 h 2556000"/>
                  <a:gd name="connsiteX4" fmla="*/ 2759528 w 3543299"/>
                  <a:gd name="connsiteY4" fmla="*/ 494228 h 2556000"/>
                  <a:gd name="connsiteX5" fmla="*/ 3543299 w 3543299"/>
                  <a:gd name="connsiteY5" fmla="*/ 1278000 h 2556000"/>
                  <a:gd name="connsiteX6" fmla="*/ 2759528 w 3543299"/>
                  <a:gd name="connsiteY6" fmla="*/ 2061771 h 2556000"/>
                  <a:gd name="connsiteX7" fmla="*/ 2759528 w 3543299"/>
                  <a:gd name="connsiteY7" fmla="*/ 1669885 h 2556000"/>
                  <a:gd name="connsiteX8" fmla="*/ 2453809 w 3543299"/>
                  <a:gd name="connsiteY8" fmla="*/ 1669885 h 2556000"/>
                  <a:gd name="connsiteX9" fmla="*/ 2415795 w 3543299"/>
                  <a:gd name="connsiteY9" fmla="*/ 1775455 h 2556000"/>
                  <a:gd name="connsiteX10" fmla="*/ 1257300 w 3543299"/>
                  <a:gd name="connsiteY10" fmla="*/ 2556000 h 2556000"/>
                  <a:gd name="connsiteX11" fmla="*/ 0 w 3543299"/>
                  <a:gd name="connsiteY11" fmla="*/ 1278000 h 2556000"/>
                  <a:gd name="connsiteX12" fmla="*/ 1257300 w 3543299"/>
                  <a:gd name="connsiteY12" fmla="*/ 0 h 255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43299" h="2556000">
                    <a:moveTo>
                      <a:pt x="1257300" y="0"/>
                    </a:moveTo>
                    <a:cubicBezTo>
                      <a:pt x="1778091" y="0"/>
                      <a:pt x="2224927" y="321851"/>
                      <a:pt x="2415795" y="780545"/>
                    </a:cubicBezTo>
                    <a:lnTo>
                      <a:pt x="2453808" y="886114"/>
                    </a:lnTo>
                    <a:lnTo>
                      <a:pt x="2759528" y="886114"/>
                    </a:lnTo>
                    <a:lnTo>
                      <a:pt x="2759528" y="494228"/>
                    </a:lnTo>
                    <a:lnTo>
                      <a:pt x="3543299" y="1278000"/>
                    </a:lnTo>
                    <a:lnTo>
                      <a:pt x="2759528" y="2061771"/>
                    </a:lnTo>
                    <a:lnTo>
                      <a:pt x="2759528" y="1669885"/>
                    </a:lnTo>
                    <a:lnTo>
                      <a:pt x="2453809" y="1669885"/>
                    </a:lnTo>
                    <a:lnTo>
                      <a:pt x="2415795" y="1775455"/>
                    </a:lnTo>
                    <a:cubicBezTo>
                      <a:pt x="2224927" y="2234149"/>
                      <a:pt x="1778091" y="2556000"/>
                      <a:pt x="1257300" y="2556000"/>
                    </a:cubicBezTo>
                    <a:cubicBezTo>
                      <a:pt x="562912" y="2556000"/>
                      <a:pt x="0" y="1983820"/>
                      <a:pt x="0" y="1278000"/>
                    </a:cubicBezTo>
                    <a:cubicBezTo>
                      <a:pt x="0" y="572180"/>
                      <a:pt x="562912" y="0"/>
                      <a:pt x="1257300" y="0"/>
                    </a:cubicBezTo>
                    <a:close/>
                  </a:path>
                </a:pathLst>
              </a:custGeom>
            </p:spPr>
            <p:style>
              <a:lnRef idx="2">
                <a:schemeClr val="accent6"/>
              </a:lnRef>
              <a:fillRef idx="1">
                <a:schemeClr val="lt1"/>
              </a:fillRef>
              <a:effectRef idx="0">
                <a:schemeClr val="accent6"/>
              </a:effectRef>
              <a:fontRef idx="minor">
                <a:schemeClr val="dk1"/>
              </a:fontRef>
            </p:style>
            <p:txBody>
              <a:bodyPr wrap="square" rtlCol="0" anchor="ctr">
                <a:noAutofit/>
              </a:bodyPr>
              <a:lstStyle/>
              <a:p>
                <a:pPr algn="ctr"/>
                <a:endParaRPr lang="en-US"/>
              </a:p>
            </p:txBody>
          </p:sp>
          <p:sp>
            <p:nvSpPr>
              <p:cNvPr id="18" name="Oval 17">
                <a:extLst>
                  <a:ext uri="{FF2B5EF4-FFF2-40B4-BE49-F238E27FC236}">
                    <a16:creationId xmlns:a16="http://schemas.microsoft.com/office/drawing/2014/main" id="{A0FC4AF6-E4CC-3DE5-1074-7D7B9BF4B9B1}"/>
                  </a:ext>
                </a:extLst>
              </p:cNvPr>
              <p:cNvSpPr/>
              <p:nvPr/>
            </p:nvSpPr>
            <p:spPr>
              <a:xfrm>
                <a:off x="2351314" y="11723914"/>
                <a:ext cx="2285999" cy="2253343"/>
              </a:xfrm>
              <a:prstGeom prst="ellipse">
                <a:avLst/>
              </a:prstGeom>
              <a:solidFill>
                <a:schemeClr val="accent6">
                  <a:alpha val="30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sp>
          <p:nvSpPr>
            <p:cNvPr id="33" name="TextBox 32">
              <a:extLst>
                <a:ext uri="{FF2B5EF4-FFF2-40B4-BE49-F238E27FC236}">
                  <a16:creationId xmlns:a16="http://schemas.microsoft.com/office/drawing/2014/main" id="{33F3F5D6-20B7-271B-0A33-3E0A1A646A33}"/>
                </a:ext>
              </a:extLst>
            </p:cNvPr>
            <p:cNvSpPr txBox="1"/>
            <p:nvPr/>
          </p:nvSpPr>
          <p:spPr>
            <a:xfrm>
              <a:off x="4276973" y="11242223"/>
              <a:ext cx="1363437" cy="830997"/>
            </a:xfrm>
            <a:prstGeom prst="rect">
              <a:avLst/>
            </a:prstGeom>
            <a:noFill/>
          </p:spPr>
          <p:txBody>
            <a:bodyPr wrap="square" rtlCol="0">
              <a:spAutoFit/>
            </a:bodyPr>
            <a:lstStyle/>
            <a:p>
              <a:r>
                <a:rPr lang="en-US" sz="4800" b="1" dirty="0">
                  <a:latin typeface="Calibri" panose="020F0502020204030204" pitchFamily="34" charset="0"/>
                  <a:cs typeface="Calibri" panose="020F0502020204030204" pitchFamily="34" charset="0"/>
                </a:rPr>
                <a:t>01</a:t>
              </a:r>
            </a:p>
          </p:txBody>
        </p:sp>
      </p:grpSp>
      <p:grpSp>
        <p:nvGrpSpPr>
          <p:cNvPr id="49" name="Group 48">
            <a:extLst>
              <a:ext uri="{FF2B5EF4-FFF2-40B4-BE49-F238E27FC236}">
                <a16:creationId xmlns:a16="http://schemas.microsoft.com/office/drawing/2014/main" id="{314CCC4E-D9AA-929D-5414-4979F4566B23}"/>
              </a:ext>
            </a:extLst>
          </p:cNvPr>
          <p:cNvGrpSpPr/>
          <p:nvPr/>
        </p:nvGrpSpPr>
        <p:grpSpPr>
          <a:xfrm>
            <a:off x="5878824" y="10752283"/>
            <a:ext cx="3293290" cy="3543299"/>
            <a:chOff x="5878824" y="10752283"/>
            <a:chExt cx="3293290" cy="3543299"/>
          </a:xfrm>
        </p:grpSpPr>
        <p:grpSp>
          <p:nvGrpSpPr>
            <p:cNvPr id="21" name="Group 20">
              <a:extLst>
                <a:ext uri="{FF2B5EF4-FFF2-40B4-BE49-F238E27FC236}">
                  <a16:creationId xmlns:a16="http://schemas.microsoft.com/office/drawing/2014/main" id="{299707B6-10D5-8837-47D7-0E41260EC32D}"/>
                </a:ext>
              </a:extLst>
            </p:cNvPr>
            <p:cNvGrpSpPr/>
            <p:nvPr/>
          </p:nvGrpSpPr>
          <p:grpSpPr>
            <a:xfrm rot="5155562">
              <a:off x="5493943" y="11137164"/>
              <a:ext cx="3543299" cy="2773537"/>
              <a:chOff x="2090057" y="11201399"/>
              <a:chExt cx="3543299" cy="2773537"/>
            </a:xfrm>
          </p:grpSpPr>
          <p:sp>
            <p:nvSpPr>
              <p:cNvPr id="22" name="Freeform 21">
                <a:extLst>
                  <a:ext uri="{FF2B5EF4-FFF2-40B4-BE49-F238E27FC236}">
                    <a16:creationId xmlns:a16="http://schemas.microsoft.com/office/drawing/2014/main" id="{B3D2511A-CE57-2193-2B40-B1B8E1FC93F3}"/>
                  </a:ext>
                </a:extLst>
              </p:cNvPr>
              <p:cNvSpPr/>
              <p:nvPr/>
            </p:nvSpPr>
            <p:spPr>
              <a:xfrm rot="18900000">
                <a:off x="2090057" y="11201399"/>
                <a:ext cx="3543299" cy="2556000"/>
              </a:xfrm>
              <a:custGeom>
                <a:avLst/>
                <a:gdLst>
                  <a:gd name="connsiteX0" fmla="*/ 1257300 w 3543299"/>
                  <a:gd name="connsiteY0" fmla="*/ 0 h 2556000"/>
                  <a:gd name="connsiteX1" fmla="*/ 2415795 w 3543299"/>
                  <a:gd name="connsiteY1" fmla="*/ 780545 h 2556000"/>
                  <a:gd name="connsiteX2" fmla="*/ 2453808 w 3543299"/>
                  <a:gd name="connsiteY2" fmla="*/ 886114 h 2556000"/>
                  <a:gd name="connsiteX3" fmla="*/ 2759528 w 3543299"/>
                  <a:gd name="connsiteY3" fmla="*/ 886114 h 2556000"/>
                  <a:gd name="connsiteX4" fmla="*/ 2759528 w 3543299"/>
                  <a:gd name="connsiteY4" fmla="*/ 494228 h 2556000"/>
                  <a:gd name="connsiteX5" fmla="*/ 3543299 w 3543299"/>
                  <a:gd name="connsiteY5" fmla="*/ 1278000 h 2556000"/>
                  <a:gd name="connsiteX6" fmla="*/ 2759528 w 3543299"/>
                  <a:gd name="connsiteY6" fmla="*/ 2061771 h 2556000"/>
                  <a:gd name="connsiteX7" fmla="*/ 2759528 w 3543299"/>
                  <a:gd name="connsiteY7" fmla="*/ 1669885 h 2556000"/>
                  <a:gd name="connsiteX8" fmla="*/ 2453809 w 3543299"/>
                  <a:gd name="connsiteY8" fmla="*/ 1669885 h 2556000"/>
                  <a:gd name="connsiteX9" fmla="*/ 2415795 w 3543299"/>
                  <a:gd name="connsiteY9" fmla="*/ 1775455 h 2556000"/>
                  <a:gd name="connsiteX10" fmla="*/ 1257300 w 3543299"/>
                  <a:gd name="connsiteY10" fmla="*/ 2556000 h 2556000"/>
                  <a:gd name="connsiteX11" fmla="*/ 0 w 3543299"/>
                  <a:gd name="connsiteY11" fmla="*/ 1278000 h 2556000"/>
                  <a:gd name="connsiteX12" fmla="*/ 1257300 w 3543299"/>
                  <a:gd name="connsiteY12" fmla="*/ 0 h 255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43299" h="2556000">
                    <a:moveTo>
                      <a:pt x="1257300" y="0"/>
                    </a:moveTo>
                    <a:cubicBezTo>
                      <a:pt x="1778091" y="0"/>
                      <a:pt x="2224927" y="321851"/>
                      <a:pt x="2415795" y="780545"/>
                    </a:cubicBezTo>
                    <a:lnTo>
                      <a:pt x="2453808" y="886114"/>
                    </a:lnTo>
                    <a:lnTo>
                      <a:pt x="2759528" y="886114"/>
                    </a:lnTo>
                    <a:lnTo>
                      <a:pt x="2759528" y="494228"/>
                    </a:lnTo>
                    <a:lnTo>
                      <a:pt x="3543299" y="1278000"/>
                    </a:lnTo>
                    <a:lnTo>
                      <a:pt x="2759528" y="2061771"/>
                    </a:lnTo>
                    <a:lnTo>
                      <a:pt x="2759528" y="1669885"/>
                    </a:lnTo>
                    <a:lnTo>
                      <a:pt x="2453809" y="1669885"/>
                    </a:lnTo>
                    <a:lnTo>
                      <a:pt x="2415795" y="1775455"/>
                    </a:lnTo>
                    <a:cubicBezTo>
                      <a:pt x="2224927" y="2234149"/>
                      <a:pt x="1778091" y="2556000"/>
                      <a:pt x="1257300" y="2556000"/>
                    </a:cubicBezTo>
                    <a:cubicBezTo>
                      <a:pt x="562912" y="2556000"/>
                      <a:pt x="0" y="1983820"/>
                      <a:pt x="0" y="1278000"/>
                    </a:cubicBezTo>
                    <a:cubicBezTo>
                      <a:pt x="0" y="572180"/>
                      <a:pt x="562912" y="0"/>
                      <a:pt x="1257300" y="0"/>
                    </a:cubicBezTo>
                    <a:close/>
                  </a:path>
                </a:pathLst>
              </a:custGeom>
              <a:ln>
                <a:solidFill>
                  <a:schemeClr val="accent2"/>
                </a:solidFill>
              </a:ln>
            </p:spPr>
            <p:style>
              <a:lnRef idx="2">
                <a:schemeClr val="accent6"/>
              </a:lnRef>
              <a:fillRef idx="1">
                <a:schemeClr val="lt1"/>
              </a:fillRef>
              <a:effectRef idx="0">
                <a:schemeClr val="accent6"/>
              </a:effectRef>
              <a:fontRef idx="minor">
                <a:schemeClr val="dk1"/>
              </a:fontRef>
            </p:style>
            <p:txBody>
              <a:bodyPr wrap="square" rtlCol="0" anchor="ctr">
                <a:noAutofit/>
              </a:bodyPr>
              <a:lstStyle/>
              <a:p>
                <a:pPr algn="ctr"/>
                <a:endParaRPr lang="en-US"/>
              </a:p>
            </p:txBody>
          </p:sp>
          <p:sp>
            <p:nvSpPr>
              <p:cNvPr id="23" name="Oval 22">
                <a:extLst>
                  <a:ext uri="{FF2B5EF4-FFF2-40B4-BE49-F238E27FC236}">
                    <a16:creationId xmlns:a16="http://schemas.microsoft.com/office/drawing/2014/main" id="{97FBA7A6-1844-3152-F189-91CFE56DDA8B}"/>
                  </a:ext>
                </a:extLst>
              </p:cNvPr>
              <p:cNvSpPr/>
              <p:nvPr/>
            </p:nvSpPr>
            <p:spPr>
              <a:xfrm>
                <a:off x="2351396" y="11721593"/>
                <a:ext cx="2285999" cy="2253343"/>
              </a:xfrm>
              <a:prstGeom prst="ellipse">
                <a:avLst/>
              </a:prstGeom>
              <a:solidFill>
                <a:schemeClr val="accent2">
                  <a:alpha val="30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sp>
          <p:nvSpPr>
            <p:cNvPr id="37" name="TextBox 36">
              <a:extLst>
                <a:ext uri="{FF2B5EF4-FFF2-40B4-BE49-F238E27FC236}">
                  <a16:creationId xmlns:a16="http://schemas.microsoft.com/office/drawing/2014/main" id="{212A7079-0B78-DB7B-CE03-D216A8521B26}"/>
                </a:ext>
              </a:extLst>
            </p:cNvPr>
            <p:cNvSpPr txBox="1"/>
            <p:nvPr/>
          </p:nvSpPr>
          <p:spPr>
            <a:xfrm>
              <a:off x="7808677" y="12896852"/>
              <a:ext cx="1363437" cy="830997"/>
            </a:xfrm>
            <a:prstGeom prst="rect">
              <a:avLst/>
            </a:prstGeom>
            <a:noFill/>
          </p:spPr>
          <p:txBody>
            <a:bodyPr wrap="square" rtlCol="0">
              <a:spAutoFit/>
            </a:bodyPr>
            <a:lstStyle/>
            <a:p>
              <a:r>
                <a:rPr lang="en-US" sz="4800" b="1" dirty="0">
                  <a:latin typeface="Calibri" panose="020F0502020204030204" pitchFamily="34" charset="0"/>
                  <a:cs typeface="Calibri" panose="020F0502020204030204" pitchFamily="34" charset="0"/>
                </a:rPr>
                <a:t>02</a:t>
              </a:r>
            </a:p>
          </p:txBody>
        </p:sp>
      </p:grpSp>
      <p:grpSp>
        <p:nvGrpSpPr>
          <p:cNvPr id="47" name="Group 46">
            <a:extLst>
              <a:ext uri="{FF2B5EF4-FFF2-40B4-BE49-F238E27FC236}">
                <a16:creationId xmlns:a16="http://schemas.microsoft.com/office/drawing/2014/main" id="{C5E5F44E-43E7-6A3D-1BF4-D60D382D287E}"/>
              </a:ext>
            </a:extLst>
          </p:cNvPr>
          <p:cNvGrpSpPr/>
          <p:nvPr/>
        </p:nvGrpSpPr>
        <p:grpSpPr>
          <a:xfrm>
            <a:off x="16481552" y="11381370"/>
            <a:ext cx="3571057" cy="2775858"/>
            <a:chOff x="15538083" y="11242223"/>
            <a:chExt cx="3571057" cy="2775858"/>
          </a:xfrm>
        </p:grpSpPr>
        <p:grpSp>
          <p:nvGrpSpPr>
            <p:cNvPr id="30" name="Group 29">
              <a:extLst>
                <a:ext uri="{FF2B5EF4-FFF2-40B4-BE49-F238E27FC236}">
                  <a16:creationId xmlns:a16="http://schemas.microsoft.com/office/drawing/2014/main" id="{ECE36EF9-6965-1258-1167-53B48F3E2553}"/>
                </a:ext>
              </a:extLst>
            </p:cNvPr>
            <p:cNvGrpSpPr/>
            <p:nvPr/>
          </p:nvGrpSpPr>
          <p:grpSpPr>
            <a:xfrm>
              <a:off x="15538083" y="11242223"/>
              <a:ext cx="3543299" cy="2775858"/>
              <a:chOff x="2090057" y="11201399"/>
              <a:chExt cx="3543299" cy="2775858"/>
            </a:xfrm>
          </p:grpSpPr>
          <p:sp>
            <p:nvSpPr>
              <p:cNvPr id="31" name="Freeform 30">
                <a:extLst>
                  <a:ext uri="{FF2B5EF4-FFF2-40B4-BE49-F238E27FC236}">
                    <a16:creationId xmlns:a16="http://schemas.microsoft.com/office/drawing/2014/main" id="{25139A04-D229-E0FB-4856-100FC2D43A1B}"/>
                  </a:ext>
                </a:extLst>
              </p:cNvPr>
              <p:cNvSpPr/>
              <p:nvPr/>
            </p:nvSpPr>
            <p:spPr>
              <a:xfrm rot="18900000">
                <a:off x="2090057" y="11201399"/>
                <a:ext cx="3543299" cy="2556000"/>
              </a:xfrm>
              <a:custGeom>
                <a:avLst/>
                <a:gdLst>
                  <a:gd name="connsiteX0" fmla="*/ 1257300 w 3543299"/>
                  <a:gd name="connsiteY0" fmla="*/ 0 h 2556000"/>
                  <a:gd name="connsiteX1" fmla="*/ 2415795 w 3543299"/>
                  <a:gd name="connsiteY1" fmla="*/ 780545 h 2556000"/>
                  <a:gd name="connsiteX2" fmla="*/ 2453808 w 3543299"/>
                  <a:gd name="connsiteY2" fmla="*/ 886114 h 2556000"/>
                  <a:gd name="connsiteX3" fmla="*/ 2759528 w 3543299"/>
                  <a:gd name="connsiteY3" fmla="*/ 886114 h 2556000"/>
                  <a:gd name="connsiteX4" fmla="*/ 2759528 w 3543299"/>
                  <a:gd name="connsiteY4" fmla="*/ 494228 h 2556000"/>
                  <a:gd name="connsiteX5" fmla="*/ 3543299 w 3543299"/>
                  <a:gd name="connsiteY5" fmla="*/ 1278000 h 2556000"/>
                  <a:gd name="connsiteX6" fmla="*/ 2759528 w 3543299"/>
                  <a:gd name="connsiteY6" fmla="*/ 2061771 h 2556000"/>
                  <a:gd name="connsiteX7" fmla="*/ 2759528 w 3543299"/>
                  <a:gd name="connsiteY7" fmla="*/ 1669885 h 2556000"/>
                  <a:gd name="connsiteX8" fmla="*/ 2453809 w 3543299"/>
                  <a:gd name="connsiteY8" fmla="*/ 1669885 h 2556000"/>
                  <a:gd name="connsiteX9" fmla="*/ 2415795 w 3543299"/>
                  <a:gd name="connsiteY9" fmla="*/ 1775455 h 2556000"/>
                  <a:gd name="connsiteX10" fmla="*/ 1257300 w 3543299"/>
                  <a:gd name="connsiteY10" fmla="*/ 2556000 h 2556000"/>
                  <a:gd name="connsiteX11" fmla="*/ 0 w 3543299"/>
                  <a:gd name="connsiteY11" fmla="*/ 1278000 h 2556000"/>
                  <a:gd name="connsiteX12" fmla="*/ 1257300 w 3543299"/>
                  <a:gd name="connsiteY12" fmla="*/ 0 h 255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43299" h="2556000">
                    <a:moveTo>
                      <a:pt x="1257300" y="0"/>
                    </a:moveTo>
                    <a:cubicBezTo>
                      <a:pt x="1778091" y="0"/>
                      <a:pt x="2224927" y="321851"/>
                      <a:pt x="2415795" y="780545"/>
                    </a:cubicBezTo>
                    <a:lnTo>
                      <a:pt x="2453808" y="886114"/>
                    </a:lnTo>
                    <a:lnTo>
                      <a:pt x="2759528" y="886114"/>
                    </a:lnTo>
                    <a:lnTo>
                      <a:pt x="2759528" y="494228"/>
                    </a:lnTo>
                    <a:lnTo>
                      <a:pt x="3543299" y="1278000"/>
                    </a:lnTo>
                    <a:lnTo>
                      <a:pt x="2759528" y="2061771"/>
                    </a:lnTo>
                    <a:lnTo>
                      <a:pt x="2759528" y="1669885"/>
                    </a:lnTo>
                    <a:lnTo>
                      <a:pt x="2453809" y="1669885"/>
                    </a:lnTo>
                    <a:lnTo>
                      <a:pt x="2415795" y="1775455"/>
                    </a:lnTo>
                    <a:cubicBezTo>
                      <a:pt x="2224927" y="2234149"/>
                      <a:pt x="1778091" y="2556000"/>
                      <a:pt x="1257300" y="2556000"/>
                    </a:cubicBezTo>
                    <a:cubicBezTo>
                      <a:pt x="562912" y="2556000"/>
                      <a:pt x="0" y="1983820"/>
                      <a:pt x="0" y="1278000"/>
                    </a:cubicBezTo>
                    <a:cubicBezTo>
                      <a:pt x="0" y="572180"/>
                      <a:pt x="562912" y="0"/>
                      <a:pt x="1257300" y="0"/>
                    </a:cubicBezTo>
                    <a:close/>
                  </a:path>
                </a:pathLst>
              </a:custGeom>
              <a:ln>
                <a:solidFill>
                  <a:srgbClr val="00B0F0"/>
                </a:solidFill>
              </a:ln>
            </p:spPr>
            <p:style>
              <a:lnRef idx="2">
                <a:schemeClr val="accent6"/>
              </a:lnRef>
              <a:fillRef idx="1">
                <a:schemeClr val="lt1"/>
              </a:fillRef>
              <a:effectRef idx="0">
                <a:schemeClr val="accent6"/>
              </a:effectRef>
              <a:fontRef idx="minor">
                <a:schemeClr val="dk1"/>
              </a:fontRef>
            </p:style>
            <p:txBody>
              <a:bodyPr wrap="square" rtlCol="0" anchor="ctr">
                <a:noAutofit/>
              </a:bodyPr>
              <a:lstStyle/>
              <a:p>
                <a:pPr algn="ctr"/>
                <a:endParaRPr lang="en-US"/>
              </a:p>
            </p:txBody>
          </p:sp>
          <p:sp>
            <p:nvSpPr>
              <p:cNvPr id="32" name="Oval 31">
                <a:extLst>
                  <a:ext uri="{FF2B5EF4-FFF2-40B4-BE49-F238E27FC236}">
                    <a16:creationId xmlns:a16="http://schemas.microsoft.com/office/drawing/2014/main" id="{94040B63-C599-BF5D-89E0-0CD6F4E516FC}"/>
                  </a:ext>
                </a:extLst>
              </p:cNvPr>
              <p:cNvSpPr/>
              <p:nvPr/>
            </p:nvSpPr>
            <p:spPr>
              <a:xfrm>
                <a:off x="2351314" y="11723914"/>
                <a:ext cx="2285999" cy="2253343"/>
              </a:xfrm>
              <a:prstGeom prst="ellipse">
                <a:avLst/>
              </a:prstGeom>
              <a:solidFill>
                <a:srgbClr val="00B0F0">
                  <a:alpha val="30000"/>
                </a:srgb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grpSp>
        <p:sp>
          <p:nvSpPr>
            <p:cNvPr id="38" name="TextBox 37">
              <a:extLst>
                <a:ext uri="{FF2B5EF4-FFF2-40B4-BE49-F238E27FC236}">
                  <a16:creationId xmlns:a16="http://schemas.microsoft.com/office/drawing/2014/main" id="{F1FCFE19-0239-773D-1361-5E145074E93A}"/>
                </a:ext>
              </a:extLst>
            </p:cNvPr>
            <p:cNvSpPr txBox="1"/>
            <p:nvPr/>
          </p:nvSpPr>
          <p:spPr>
            <a:xfrm>
              <a:off x="17745703" y="11308415"/>
              <a:ext cx="1363437" cy="830997"/>
            </a:xfrm>
            <a:prstGeom prst="rect">
              <a:avLst/>
            </a:prstGeom>
            <a:noFill/>
          </p:spPr>
          <p:txBody>
            <a:bodyPr wrap="square" rtlCol="0">
              <a:spAutoFit/>
            </a:bodyPr>
            <a:lstStyle/>
            <a:p>
              <a:r>
                <a:rPr lang="en-US" sz="4800" b="1" dirty="0">
                  <a:latin typeface="Calibri" panose="020F0502020204030204" pitchFamily="34" charset="0"/>
                  <a:cs typeface="Calibri" panose="020F0502020204030204" pitchFamily="34" charset="0"/>
                </a:rPr>
                <a:t>05</a:t>
              </a:r>
            </a:p>
          </p:txBody>
        </p:sp>
      </p:grpSp>
      <p:grpSp>
        <p:nvGrpSpPr>
          <p:cNvPr id="46" name="Group 45">
            <a:extLst>
              <a:ext uri="{FF2B5EF4-FFF2-40B4-BE49-F238E27FC236}">
                <a16:creationId xmlns:a16="http://schemas.microsoft.com/office/drawing/2014/main" id="{A102B7AF-B976-EF72-7EFB-31D578F9E77D}"/>
              </a:ext>
            </a:extLst>
          </p:cNvPr>
          <p:cNvGrpSpPr/>
          <p:nvPr/>
        </p:nvGrpSpPr>
        <p:grpSpPr>
          <a:xfrm>
            <a:off x="12735906" y="10980965"/>
            <a:ext cx="3304121" cy="3543299"/>
            <a:chOff x="12735906" y="10980965"/>
            <a:chExt cx="3304121" cy="3543299"/>
          </a:xfrm>
        </p:grpSpPr>
        <p:grpSp>
          <p:nvGrpSpPr>
            <p:cNvPr id="27" name="Group 26">
              <a:extLst>
                <a:ext uri="{FF2B5EF4-FFF2-40B4-BE49-F238E27FC236}">
                  <a16:creationId xmlns:a16="http://schemas.microsoft.com/office/drawing/2014/main" id="{01416CB1-7BAA-8DA4-E4D0-89139E4513EA}"/>
                </a:ext>
              </a:extLst>
            </p:cNvPr>
            <p:cNvGrpSpPr/>
            <p:nvPr/>
          </p:nvGrpSpPr>
          <p:grpSpPr>
            <a:xfrm rot="5400000">
              <a:off x="12352185" y="11364686"/>
              <a:ext cx="3543299" cy="2775858"/>
              <a:chOff x="2090057" y="11201399"/>
              <a:chExt cx="3543299" cy="2775858"/>
            </a:xfrm>
          </p:grpSpPr>
          <p:sp>
            <p:nvSpPr>
              <p:cNvPr id="28" name="Freeform 27">
                <a:extLst>
                  <a:ext uri="{FF2B5EF4-FFF2-40B4-BE49-F238E27FC236}">
                    <a16:creationId xmlns:a16="http://schemas.microsoft.com/office/drawing/2014/main" id="{3A8276AD-EA9F-9A55-3CEC-9A26EF9D51F1}"/>
                  </a:ext>
                </a:extLst>
              </p:cNvPr>
              <p:cNvSpPr/>
              <p:nvPr/>
            </p:nvSpPr>
            <p:spPr>
              <a:xfrm rot="18900000">
                <a:off x="2090057" y="11201399"/>
                <a:ext cx="3543299" cy="2556000"/>
              </a:xfrm>
              <a:custGeom>
                <a:avLst/>
                <a:gdLst>
                  <a:gd name="connsiteX0" fmla="*/ 1257300 w 3543299"/>
                  <a:gd name="connsiteY0" fmla="*/ 0 h 2556000"/>
                  <a:gd name="connsiteX1" fmla="*/ 2415795 w 3543299"/>
                  <a:gd name="connsiteY1" fmla="*/ 780545 h 2556000"/>
                  <a:gd name="connsiteX2" fmla="*/ 2453808 w 3543299"/>
                  <a:gd name="connsiteY2" fmla="*/ 886114 h 2556000"/>
                  <a:gd name="connsiteX3" fmla="*/ 2759528 w 3543299"/>
                  <a:gd name="connsiteY3" fmla="*/ 886114 h 2556000"/>
                  <a:gd name="connsiteX4" fmla="*/ 2759528 w 3543299"/>
                  <a:gd name="connsiteY4" fmla="*/ 494228 h 2556000"/>
                  <a:gd name="connsiteX5" fmla="*/ 3543299 w 3543299"/>
                  <a:gd name="connsiteY5" fmla="*/ 1278000 h 2556000"/>
                  <a:gd name="connsiteX6" fmla="*/ 2759528 w 3543299"/>
                  <a:gd name="connsiteY6" fmla="*/ 2061771 h 2556000"/>
                  <a:gd name="connsiteX7" fmla="*/ 2759528 w 3543299"/>
                  <a:gd name="connsiteY7" fmla="*/ 1669885 h 2556000"/>
                  <a:gd name="connsiteX8" fmla="*/ 2453809 w 3543299"/>
                  <a:gd name="connsiteY8" fmla="*/ 1669885 h 2556000"/>
                  <a:gd name="connsiteX9" fmla="*/ 2415795 w 3543299"/>
                  <a:gd name="connsiteY9" fmla="*/ 1775455 h 2556000"/>
                  <a:gd name="connsiteX10" fmla="*/ 1257300 w 3543299"/>
                  <a:gd name="connsiteY10" fmla="*/ 2556000 h 2556000"/>
                  <a:gd name="connsiteX11" fmla="*/ 0 w 3543299"/>
                  <a:gd name="connsiteY11" fmla="*/ 1278000 h 2556000"/>
                  <a:gd name="connsiteX12" fmla="*/ 1257300 w 3543299"/>
                  <a:gd name="connsiteY12" fmla="*/ 0 h 255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43299" h="2556000">
                    <a:moveTo>
                      <a:pt x="1257300" y="0"/>
                    </a:moveTo>
                    <a:cubicBezTo>
                      <a:pt x="1778091" y="0"/>
                      <a:pt x="2224927" y="321851"/>
                      <a:pt x="2415795" y="780545"/>
                    </a:cubicBezTo>
                    <a:lnTo>
                      <a:pt x="2453808" y="886114"/>
                    </a:lnTo>
                    <a:lnTo>
                      <a:pt x="2759528" y="886114"/>
                    </a:lnTo>
                    <a:lnTo>
                      <a:pt x="2759528" y="494228"/>
                    </a:lnTo>
                    <a:lnTo>
                      <a:pt x="3543299" y="1278000"/>
                    </a:lnTo>
                    <a:lnTo>
                      <a:pt x="2759528" y="2061771"/>
                    </a:lnTo>
                    <a:lnTo>
                      <a:pt x="2759528" y="1669885"/>
                    </a:lnTo>
                    <a:lnTo>
                      <a:pt x="2453809" y="1669885"/>
                    </a:lnTo>
                    <a:lnTo>
                      <a:pt x="2415795" y="1775455"/>
                    </a:lnTo>
                    <a:cubicBezTo>
                      <a:pt x="2224927" y="2234149"/>
                      <a:pt x="1778091" y="2556000"/>
                      <a:pt x="1257300" y="2556000"/>
                    </a:cubicBezTo>
                    <a:cubicBezTo>
                      <a:pt x="562912" y="2556000"/>
                      <a:pt x="0" y="1983820"/>
                      <a:pt x="0" y="1278000"/>
                    </a:cubicBezTo>
                    <a:cubicBezTo>
                      <a:pt x="0" y="572180"/>
                      <a:pt x="562912" y="0"/>
                      <a:pt x="1257300" y="0"/>
                    </a:cubicBezTo>
                    <a:close/>
                  </a:path>
                </a:pathLst>
              </a:custGeom>
              <a:ln>
                <a:solidFill>
                  <a:srgbClr val="FF0000"/>
                </a:solidFill>
              </a:ln>
            </p:spPr>
            <p:style>
              <a:lnRef idx="2">
                <a:schemeClr val="accent6"/>
              </a:lnRef>
              <a:fillRef idx="1">
                <a:schemeClr val="lt1"/>
              </a:fillRef>
              <a:effectRef idx="0">
                <a:schemeClr val="accent6"/>
              </a:effectRef>
              <a:fontRef idx="minor">
                <a:schemeClr val="dk1"/>
              </a:fontRef>
            </p:style>
            <p:txBody>
              <a:bodyPr wrap="square" rtlCol="0" anchor="ctr">
                <a:noAutofit/>
              </a:bodyPr>
              <a:lstStyle/>
              <a:p>
                <a:pPr algn="ctr"/>
                <a:endParaRPr lang="en-US"/>
              </a:p>
            </p:txBody>
          </p:sp>
          <p:sp>
            <p:nvSpPr>
              <p:cNvPr id="29" name="Oval 28">
                <a:extLst>
                  <a:ext uri="{FF2B5EF4-FFF2-40B4-BE49-F238E27FC236}">
                    <a16:creationId xmlns:a16="http://schemas.microsoft.com/office/drawing/2014/main" id="{B934A3D2-DF2C-E3CC-BC32-D51E6EFD367B}"/>
                  </a:ext>
                </a:extLst>
              </p:cNvPr>
              <p:cNvSpPr/>
              <p:nvPr/>
            </p:nvSpPr>
            <p:spPr>
              <a:xfrm>
                <a:off x="2351314" y="11723914"/>
                <a:ext cx="2285999" cy="2253343"/>
              </a:xfrm>
              <a:prstGeom prst="ellipse">
                <a:avLst/>
              </a:prstGeom>
              <a:solidFill>
                <a:srgbClr val="FF0000">
                  <a:alpha val="30000"/>
                </a:srgb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sp>
          <p:nvSpPr>
            <p:cNvPr id="39" name="TextBox 38">
              <a:extLst>
                <a:ext uri="{FF2B5EF4-FFF2-40B4-BE49-F238E27FC236}">
                  <a16:creationId xmlns:a16="http://schemas.microsoft.com/office/drawing/2014/main" id="{4E2A7720-91FE-7F36-72FE-38C95607F99A}"/>
                </a:ext>
              </a:extLst>
            </p:cNvPr>
            <p:cNvSpPr txBox="1"/>
            <p:nvPr/>
          </p:nvSpPr>
          <p:spPr>
            <a:xfrm>
              <a:off x="14676590" y="13185541"/>
              <a:ext cx="1363437" cy="830997"/>
            </a:xfrm>
            <a:prstGeom prst="rect">
              <a:avLst/>
            </a:prstGeom>
            <a:noFill/>
          </p:spPr>
          <p:txBody>
            <a:bodyPr wrap="square" rtlCol="0">
              <a:spAutoFit/>
            </a:bodyPr>
            <a:lstStyle/>
            <a:p>
              <a:r>
                <a:rPr lang="en-US" sz="4800" b="1" dirty="0">
                  <a:latin typeface="Calibri" panose="020F0502020204030204" pitchFamily="34" charset="0"/>
                  <a:cs typeface="Calibri" panose="020F0502020204030204" pitchFamily="34" charset="0"/>
                </a:rPr>
                <a:t>04</a:t>
              </a:r>
            </a:p>
          </p:txBody>
        </p:sp>
      </p:grpSp>
      <p:grpSp>
        <p:nvGrpSpPr>
          <p:cNvPr id="48" name="Group 47">
            <a:extLst>
              <a:ext uri="{FF2B5EF4-FFF2-40B4-BE49-F238E27FC236}">
                <a16:creationId xmlns:a16="http://schemas.microsoft.com/office/drawing/2014/main" id="{0644761B-4265-D60E-96EF-72B6BCD1272F}"/>
              </a:ext>
            </a:extLst>
          </p:cNvPr>
          <p:cNvGrpSpPr/>
          <p:nvPr/>
        </p:nvGrpSpPr>
        <p:grpSpPr>
          <a:xfrm>
            <a:off x="9168119" y="11181152"/>
            <a:ext cx="3543299" cy="2796106"/>
            <a:chOff x="9168119" y="11181152"/>
            <a:chExt cx="3543299" cy="2796106"/>
          </a:xfrm>
        </p:grpSpPr>
        <p:grpSp>
          <p:nvGrpSpPr>
            <p:cNvPr id="24" name="Group 23">
              <a:extLst>
                <a:ext uri="{FF2B5EF4-FFF2-40B4-BE49-F238E27FC236}">
                  <a16:creationId xmlns:a16="http://schemas.microsoft.com/office/drawing/2014/main" id="{627D5829-F3CC-3455-D4D2-9153E65FE77D}"/>
                </a:ext>
              </a:extLst>
            </p:cNvPr>
            <p:cNvGrpSpPr/>
            <p:nvPr/>
          </p:nvGrpSpPr>
          <p:grpSpPr>
            <a:xfrm>
              <a:off x="9168119" y="11201400"/>
              <a:ext cx="3543299" cy="2775858"/>
              <a:chOff x="2090057" y="11201399"/>
              <a:chExt cx="3543299" cy="2775858"/>
            </a:xfrm>
          </p:grpSpPr>
          <p:sp>
            <p:nvSpPr>
              <p:cNvPr id="25" name="Freeform 24">
                <a:extLst>
                  <a:ext uri="{FF2B5EF4-FFF2-40B4-BE49-F238E27FC236}">
                    <a16:creationId xmlns:a16="http://schemas.microsoft.com/office/drawing/2014/main" id="{218E087B-3397-589B-C431-13FC87D48BCD}"/>
                  </a:ext>
                </a:extLst>
              </p:cNvPr>
              <p:cNvSpPr/>
              <p:nvPr/>
            </p:nvSpPr>
            <p:spPr>
              <a:xfrm rot="18900000">
                <a:off x="2090057" y="11201399"/>
                <a:ext cx="3543299" cy="2556000"/>
              </a:xfrm>
              <a:custGeom>
                <a:avLst/>
                <a:gdLst>
                  <a:gd name="connsiteX0" fmla="*/ 1257300 w 3543299"/>
                  <a:gd name="connsiteY0" fmla="*/ 0 h 2556000"/>
                  <a:gd name="connsiteX1" fmla="*/ 2415795 w 3543299"/>
                  <a:gd name="connsiteY1" fmla="*/ 780545 h 2556000"/>
                  <a:gd name="connsiteX2" fmla="*/ 2453808 w 3543299"/>
                  <a:gd name="connsiteY2" fmla="*/ 886114 h 2556000"/>
                  <a:gd name="connsiteX3" fmla="*/ 2759528 w 3543299"/>
                  <a:gd name="connsiteY3" fmla="*/ 886114 h 2556000"/>
                  <a:gd name="connsiteX4" fmla="*/ 2759528 w 3543299"/>
                  <a:gd name="connsiteY4" fmla="*/ 494228 h 2556000"/>
                  <a:gd name="connsiteX5" fmla="*/ 3543299 w 3543299"/>
                  <a:gd name="connsiteY5" fmla="*/ 1278000 h 2556000"/>
                  <a:gd name="connsiteX6" fmla="*/ 2759528 w 3543299"/>
                  <a:gd name="connsiteY6" fmla="*/ 2061771 h 2556000"/>
                  <a:gd name="connsiteX7" fmla="*/ 2759528 w 3543299"/>
                  <a:gd name="connsiteY7" fmla="*/ 1669885 h 2556000"/>
                  <a:gd name="connsiteX8" fmla="*/ 2453809 w 3543299"/>
                  <a:gd name="connsiteY8" fmla="*/ 1669885 h 2556000"/>
                  <a:gd name="connsiteX9" fmla="*/ 2415795 w 3543299"/>
                  <a:gd name="connsiteY9" fmla="*/ 1775455 h 2556000"/>
                  <a:gd name="connsiteX10" fmla="*/ 1257300 w 3543299"/>
                  <a:gd name="connsiteY10" fmla="*/ 2556000 h 2556000"/>
                  <a:gd name="connsiteX11" fmla="*/ 0 w 3543299"/>
                  <a:gd name="connsiteY11" fmla="*/ 1278000 h 2556000"/>
                  <a:gd name="connsiteX12" fmla="*/ 1257300 w 3543299"/>
                  <a:gd name="connsiteY12" fmla="*/ 0 h 255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43299" h="2556000">
                    <a:moveTo>
                      <a:pt x="1257300" y="0"/>
                    </a:moveTo>
                    <a:cubicBezTo>
                      <a:pt x="1778091" y="0"/>
                      <a:pt x="2224927" y="321851"/>
                      <a:pt x="2415795" y="780545"/>
                    </a:cubicBezTo>
                    <a:lnTo>
                      <a:pt x="2453808" y="886114"/>
                    </a:lnTo>
                    <a:lnTo>
                      <a:pt x="2759528" y="886114"/>
                    </a:lnTo>
                    <a:lnTo>
                      <a:pt x="2759528" y="494228"/>
                    </a:lnTo>
                    <a:lnTo>
                      <a:pt x="3543299" y="1278000"/>
                    </a:lnTo>
                    <a:lnTo>
                      <a:pt x="2759528" y="2061771"/>
                    </a:lnTo>
                    <a:lnTo>
                      <a:pt x="2759528" y="1669885"/>
                    </a:lnTo>
                    <a:lnTo>
                      <a:pt x="2453809" y="1669885"/>
                    </a:lnTo>
                    <a:lnTo>
                      <a:pt x="2415795" y="1775455"/>
                    </a:lnTo>
                    <a:cubicBezTo>
                      <a:pt x="2224927" y="2234149"/>
                      <a:pt x="1778091" y="2556000"/>
                      <a:pt x="1257300" y="2556000"/>
                    </a:cubicBezTo>
                    <a:cubicBezTo>
                      <a:pt x="562912" y="2556000"/>
                      <a:pt x="0" y="1983820"/>
                      <a:pt x="0" y="1278000"/>
                    </a:cubicBezTo>
                    <a:cubicBezTo>
                      <a:pt x="0" y="572180"/>
                      <a:pt x="562912" y="0"/>
                      <a:pt x="1257300" y="0"/>
                    </a:cubicBezTo>
                    <a:close/>
                  </a:path>
                </a:pathLst>
              </a:custGeom>
              <a:ln>
                <a:solidFill>
                  <a:srgbClr val="7030A0"/>
                </a:solidFill>
              </a:ln>
            </p:spPr>
            <p:style>
              <a:lnRef idx="2">
                <a:schemeClr val="accent6"/>
              </a:lnRef>
              <a:fillRef idx="1">
                <a:schemeClr val="lt1"/>
              </a:fillRef>
              <a:effectRef idx="0">
                <a:schemeClr val="accent6"/>
              </a:effectRef>
              <a:fontRef idx="minor">
                <a:schemeClr val="dk1"/>
              </a:fontRef>
            </p:style>
            <p:txBody>
              <a:bodyPr wrap="square" rtlCol="0" anchor="ctr">
                <a:noAutofit/>
              </a:bodyPr>
              <a:lstStyle/>
              <a:p>
                <a:pPr algn="ctr"/>
                <a:endParaRPr lang="en-US"/>
              </a:p>
            </p:txBody>
          </p:sp>
          <p:sp>
            <p:nvSpPr>
              <p:cNvPr id="26" name="Oval 25">
                <a:extLst>
                  <a:ext uri="{FF2B5EF4-FFF2-40B4-BE49-F238E27FC236}">
                    <a16:creationId xmlns:a16="http://schemas.microsoft.com/office/drawing/2014/main" id="{91F58F43-1E09-A084-3C73-3ECEA9C54801}"/>
                  </a:ext>
                </a:extLst>
              </p:cNvPr>
              <p:cNvSpPr/>
              <p:nvPr/>
            </p:nvSpPr>
            <p:spPr>
              <a:xfrm>
                <a:off x="2383971" y="11723914"/>
                <a:ext cx="2285999" cy="2253343"/>
              </a:xfrm>
              <a:prstGeom prst="ellipse">
                <a:avLst/>
              </a:prstGeom>
              <a:solidFill>
                <a:srgbClr val="7030A0">
                  <a:alpha val="30000"/>
                </a:srgb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grpSp>
        <p:sp>
          <p:nvSpPr>
            <p:cNvPr id="40" name="TextBox 39">
              <a:extLst>
                <a:ext uri="{FF2B5EF4-FFF2-40B4-BE49-F238E27FC236}">
                  <a16:creationId xmlns:a16="http://schemas.microsoft.com/office/drawing/2014/main" id="{7DA04953-314F-E4BC-236B-28DE83D840F1}"/>
                </a:ext>
              </a:extLst>
            </p:cNvPr>
            <p:cNvSpPr txBox="1"/>
            <p:nvPr/>
          </p:nvSpPr>
          <p:spPr>
            <a:xfrm>
              <a:off x="11304896" y="11181152"/>
              <a:ext cx="1363437" cy="830997"/>
            </a:xfrm>
            <a:prstGeom prst="rect">
              <a:avLst/>
            </a:prstGeom>
            <a:noFill/>
          </p:spPr>
          <p:txBody>
            <a:bodyPr wrap="square" rtlCol="0">
              <a:spAutoFit/>
            </a:bodyPr>
            <a:lstStyle/>
            <a:p>
              <a:r>
                <a:rPr lang="en-US" sz="4800" b="1" dirty="0">
                  <a:latin typeface="Calibri" panose="020F0502020204030204" pitchFamily="34" charset="0"/>
                  <a:cs typeface="Calibri" panose="020F0502020204030204" pitchFamily="34" charset="0"/>
                </a:rPr>
                <a:t>03</a:t>
              </a:r>
            </a:p>
          </p:txBody>
        </p:sp>
      </p:grpSp>
      <p:sp>
        <p:nvSpPr>
          <p:cNvPr id="41" name="TextBox 40">
            <a:extLst>
              <a:ext uri="{FF2B5EF4-FFF2-40B4-BE49-F238E27FC236}">
                <a16:creationId xmlns:a16="http://schemas.microsoft.com/office/drawing/2014/main" id="{5C167E24-80C4-2A91-FE46-BBE406BE0B9E}"/>
              </a:ext>
            </a:extLst>
          </p:cNvPr>
          <p:cNvSpPr txBox="1"/>
          <p:nvPr/>
        </p:nvSpPr>
        <p:spPr>
          <a:xfrm>
            <a:off x="1475419" y="14471077"/>
            <a:ext cx="3811333" cy="2062103"/>
          </a:xfrm>
          <a:prstGeom prst="rect">
            <a:avLst/>
          </a:prstGeom>
          <a:noFill/>
        </p:spPr>
        <p:txBody>
          <a:bodyPr wrap="square" rtlCol="0">
            <a:spAutoFit/>
          </a:bodyPr>
          <a:lstStyle/>
          <a:p>
            <a:pPr algn="ctr"/>
            <a:r>
              <a:rPr lang="en-US" sz="3200" b="1" dirty="0">
                <a:solidFill>
                  <a:srgbClr val="D4E6C7"/>
                </a:solidFill>
                <a:latin typeface="Calibri" panose="020F0502020204030204" pitchFamily="34" charset="0"/>
                <a:cs typeface="Calibri" panose="020F0502020204030204" pitchFamily="34" charset="0"/>
              </a:rPr>
              <a:t>Project Setup</a:t>
            </a:r>
          </a:p>
          <a:p>
            <a:pPr algn="ctr"/>
            <a:r>
              <a:rPr lang="en-GB" sz="2400" dirty="0">
                <a:latin typeface="Calibri" panose="020F0502020204030204" pitchFamily="34" charset="0"/>
                <a:cs typeface="Calibri" panose="020F0502020204030204" pitchFamily="34" charset="0"/>
              </a:rPr>
              <a:t>Project management phase will involve meetings with the client, GNATT charts, and more.</a:t>
            </a:r>
            <a:endParaRPr lang="en-US" sz="900" dirty="0">
              <a:latin typeface="Calibri" panose="020F0502020204030204" pitchFamily="34" charset="0"/>
              <a:cs typeface="Calibri" panose="020F0502020204030204" pitchFamily="34" charset="0"/>
            </a:endParaRPr>
          </a:p>
        </p:txBody>
      </p:sp>
      <p:sp>
        <p:nvSpPr>
          <p:cNvPr id="42" name="TextBox 41">
            <a:extLst>
              <a:ext uri="{FF2B5EF4-FFF2-40B4-BE49-F238E27FC236}">
                <a16:creationId xmlns:a16="http://schemas.microsoft.com/office/drawing/2014/main" id="{89D06FC6-D83F-688D-4475-43A0BBD21FB3}"/>
              </a:ext>
            </a:extLst>
          </p:cNvPr>
          <p:cNvSpPr txBox="1"/>
          <p:nvPr/>
        </p:nvSpPr>
        <p:spPr>
          <a:xfrm>
            <a:off x="5213378" y="14490777"/>
            <a:ext cx="3811333" cy="1323439"/>
          </a:xfrm>
          <a:prstGeom prst="rect">
            <a:avLst/>
          </a:prstGeom>
          <a:noFill/>
        </p:spPr>
        <p:txBody>
          <a:bodyPr wrap="square" rtlCol="0">
            <a:spAutoFit/>
          </a:bodyPr>
          <a:lstStyle/>
          <a:p>
            <a:pPr algn="ctr"/>
            <a:r>
              <a:rPr lang="en-US" sz="3200" b="1" dirty="0">
                <a:solidFill>
                  <a:schemeClr val="accent2"/>
                </a:solidFill>
                <a:latin typeface="Calibri" panose="020F0502020204030204" pitchFamily="34" charset="0"/>
                <a:cs typeface="Calibri" panose="020F0502020204030204" pitchFamily="34" charset="0"/>
              </a:rPr>
              <a:t>Research Question</a:t>
            </a:r>
          </a:p>
          <a:p>
            <a:pPr marL="342900" indent="-342900" algn="ctr">
              <a:buFont typeface="Arial" panose="020B0604020202020204" pitchFamily="34" charset="0"/>
              <a:buChar char="•"/>
            </a:pPr>
            <a:r>
              <a:rPr lang="en-GB" sz="2400" dirty="0">
                <a:latin typeface="Calibri" panose="020F0502020204030204" pitchFamily="34" charset="0"/>
                <a:cs typeface="Calibri" panose="020F0502020204030204" pitchFamily="34" charset="0"/>
              </a:rPr>
              <a:t>Workflow stages</a:t>
            </a:r>
          </a:p>
          <a:p>
            <a:pPr marL="342900" indent="-342900" algn="ctr">
              <a:buFont typeface="Arial" panose="020B0604020202020204" pitchFamily="34" charset="0"/>
              <a:buChar char="•"/>
            </a:pPr>
            <a:r>
              <a:rPr lang="en-GB" sz="2400" dirty="0">
                <a:latin typeface="Calibri" panose="020F0502020204030204" pitchFamily="34" charset="0"/>
                <a:cs typeface="Calibri" panose="020F0502020204030204" pitchFamily="34" charset="0"/>
              </a:rPr>
              <a:t>Onboarding requirements</a:t>
            </a:r>
            <a:endParaRPr lang="en-US" sz="2400" dirty="0">
              <a:latin typeface="Calibri" panose="020F0502020204030204" pitchFamily="34" charset="0"/>
              <a:cs typeface="Calibri" panose="020F0502020204030204" pitchFamily="34" charset="0"/>
            </a:endParaRPr>
          </a:p>
        </p:txBody>
      </p:sp>
      <p:sp>
        <p:nvSpPr>
          <p:cNvPr id="43" name="TextBox 42">
            <a:extLst>
              <a:ext uri="{FF2B5EF4-FFF2-40B4-BE49-F238E27FC236}">
                <a16:creationId xmlns:a16="http://schemas.microsoft.com/office/drawing/2014/main" id="{FCD05082-4F3C-8FD8-C543-EAF13F963A70}"/>
              </a:ext>
            </a:extLst>
          </p:cNvPr>
          <p:cNvSpPr txBox="1"/>
          <p:nvPr/>
        </p:nvSpPr>
        <p:spPr>
          <a:xfrm>
            <a:off x="8874788" y="14490777"/>
            <a:ext cx="4090159" cy="1692771"/>
          </a:xfrm>
          <a:prstGeom prst="rect">
            <a:avLst/>
          </a:prstGeom>
          <a:noFill/>
        </p:spPr>
        <p:txBody>
          <a:bodyPr wrap="square" rtlCol="0">
            <a:spAutoFit/>
          </a:bodyPr>
          <a:lstStyle/>
          <a:p>
            <a:pPr algn="ctr"/>
            <a:r>
              <a:rPr lang="en-US" sz="3200" b="1" dirty="0">
                <a:solidFill>
                  <a:srgbClr val="7030A0"/>
                </a:solidFill>
                <a:latin typeface="Calibri" panose="020F0502020204030204" pitchFamily="34" charset="0"/>
                <a:cs typeface="Calibri" panose="020F0502020204030204" pitchFamily="34" charset="0"/>
              </a:rPr>
              <a:t>Create Application</a:t>
            </a:r>
          </a:p>
          <a:p>
            <a:pPr marL="342900" indent="-342900" algn="ctr">
              <a:buFont typeface="Arial" panose="020B0604020202020204" pitchFamily="34" charset="0"/>
              <a:buChar char="•"/>
            </a:pPr>
            <a:r>
              <a:rPr lang="en-GB" sz="2400" dirty="0">
                <a:latin typeface="Calibri" panose="020F0502020204030204" pitchFamily="34" charset="0"/>
                <a:cs typeface="Calibri" panose="020F0502020204030204" pitchFamily="34" charset="0"/>
              </a:rPr>
              <a:t>Install requirements</a:t>
            </a:r>
          </a:p>
          <a:p>
            <a:pPr marL="342900" indent="-342900" algn="ctr">
              <a:buFont typeface="Arial" panose="020B0604020202020204" pitchFamily="34" charset="0"/>
              <a:buChar char="•"/>
            </a:pPr>
            <a:r>
              <a:rPr lang="en-GB" sz="2400" dirty="0">
                <a:latin typeface="Calibri" panose="020F0502020204030204" pitchFamily="34" charset="0"/>
                <a:cs typeface="Calibri" panose="020F0502020204030204" pitchFamily="34" charset="0"/>
              </a:rPr>
              <a:t>Configuration </a:t>
            </a:r>
          </a:p>
          <a:p>
            <a:pPr marL="342900" indent="-342900" algn="ctr">
              <a:buFont typeface="Arial" panose="020B0604020202020204" pitchFamily="34" charset="0"/>
              <a:buChar char="•"/>
            </a:pPr>
            <a:r>
              <a:rPr lang="en-GB" sz="2400" dirty="0">
                <a:latin typeface="Calibri" panose="020F0502020204030204" pitchFamily="34" charset="0"/>
                <a:cs typeface="Calibri" panose="020F0502020204030204" pitchFamily="34" charset="0"/>
              </a:rPr>
              <a:t>Design and Develop</a:t>
            </a:r>
            <a:endParaRPr lang="en-US" sz="900" dirty="0">
              <a:latin typeface="Calibri" panose="020F0502020204030204" pitchFamily="34" charset="0"/>
              <a:cs typeface="Calibri" panose="020F0502020204030204" pitchFamily="34" charset="0"/>
            </a:endParaRPr>
          </a:p>
        </p:txBody>
      </p:sp>
      <p:sp>
        <p:nvSpPr>
          <p:cNvPr id="44" name="TextBox 43">
            <a:extLst>
              <a:ext uri="{FF2B5EF4-FFF2-40B4-BE49-F238E27FC236}">
                <a16:creationId xmlns:a16="http://schemas.microsoft.com/office/drawing/2014/main" id="{876933B7-8B0A-7EF1-06EB-2C3328B33D2E}"/>
              </a:ext>
            </a:extLst>
          </p:cNvPr>
          <p:cNvSpPr txBox="1"/>
          <p:nvPr/>
        </p:nvSpPr>
        <p:spPr>
          <a:xfrm>
            <a:off x="12439794" y="14490777"/>
            <a:ext cx="3811333" cy="1323439"/>
          </a:xfrm>
          <a:prstGeom prst="rect">
            <a:avLst/>
          </a:prstGeom>
          <a:noFill/>
        </p:spPr>
        <p:txBody>
          <a:bodyPr wrap="square" rtlCol="0">
            <a:spAutoFit/>
          </a:bodyPr>
          <a:lstStyle/>
          <a:p>
            <a:pPr algn="ctr"/>
            <a:r>
              <a:rPr lang="en-US" sz="3200" b="1" dirty="0">
                <a:solidFill>
                  <a:srgbClr val="FF0000"/>
                </a:solidFill>
                <a:latin typeface="Calibri" panose="020F0502020204030204" pitchFamily="34" charset="0"/>
                <a:cs typeface="Calibri" panose="020F0502020204030204" pitchFamily="34" charset="0"/>
              </a:rPr>
              <a:t>Test Application</a:t>
            </a:r>
          </a:p>
          <a:p>
            <a:pPr marL="342900" indent="-342900" algn="ctr">
              <a:buFont typeface="Arial" panose="020B0604020202020204" pitchFamily="34" charset="0"/>
              <a:buChar char="•"/>
            </a:pPr>
            <a:r>
              <a:rPr lang="en-GB" sz="2400" dirty="0">
                <a:latin typeface="Calibri" panose="020F0502020204030204" pitchFamily="34" charset="0"/>
                <a:cs typeface="Calibri" panose="020F0502020204030204" pitchFamily="34" charset="0"/>
              </a:rPr>
              <a:t>Unit testing</a:t>
            </a:r>
          </a:p>
          <a:p>
            <a:pPr marL="342900" indent="-342900" algn="ctr">
              <a:buFont typeface="Arial" panose="020B0604020202020204" pitchFamily="34" charset="0"/>
              <a:buChar char="•"/>
            </a:pPr>
            <a:r>
              <a:rPr lang="en-GB" sz="2400" dirty="0">
                <a:latin typeface="Calibri" panose="020F0502020204030204" pitchFamily="34" charset="0"/>
                <a:cs typeface="Calibri" panose="020F0502020204030204" pitchFamily="34" charset="0"/>
              </a:rPr>
              <a:t>Validation</a:t>
            </a:r>
          </a:p>
        </p:txBody>
      </p:sp>
      <p:sp>
        <p:nvSpPr>
          <p:cNvPr id="45" name="TextBox 44">
            <a:extLst>
              <a:ext uri="{FF2B5EF4-FFF2-40B4-BE49-F238E27FC236}">
                <a16:creationId xmlns:a16="http://schemas.microsoft.com/office/drawing/2014/main" id="{B1FBBDEB-3111-D4FC-9DF1-92D5900F28D2}"/>
              </a:ext>
            </a:extLst>
          </p:cNvPr>
          <p:cNvSpPr txBox="1"/>
          <p:nvPr/>
        </p:nvSpPr>
        <p:spPr>
          <a:xfrm>
            <a:off x="15812366" y="14493014"/>
            <a:ext cx="4491588" cy="1323439"/>
          </a:xfrm>
          <a:prstGeom prst="rect">
            <a:avLst/>
          </a:prstGeom>
          <a:noFill/>
        </p:spPr>
        <p:txBody>
          <a:bodyPr wrap="square" rtlCol="0">
            <a:spAutoFit/>
          </a:bodyPr>
          <a:lstStyle/>
          <a:p>
            <a:pPr algn="ctr"/>
            <a:r>
              <a:rPr lang="en-US" sz="3200" b="1" dirty="0">
                <a:solidFill>
                  <a:srgbClr val="D4E6C7"/>
                </a:solidFill>
                <a:latin typeface="Calibri" panose="020F0502020204030204" pitchFamily="34" charset="0"/>
                <a:cs typeface="Calibri" panose="020F0502020204030204" pitchFamily="34" charset="0"/>
              </a:rPr>
              <a:t>Document Application</a:t>
            </a:r>
          </a:p>
          <a:p>
            <a:pPr marL="342900" indent="-342900" algn="ctr">
              <a:buFont typeface="Arial" panose="020B0604020202020204" pitchFamily="34" charset="0"/>
              <a:buChar char="•"/>
            </a:pPr>
            <a:r>
              <a:rPr lang="en-GB" sz="2400" dirty="0">
                <a:latin typeface="Calibri" panose="020F0502020204030204" pitchFamily="34" charset="0"/>
                <a:cs typeface="Calibri" panose="020F0502020204030204" pitchFamily="34" charset="0"/>
              </a:rPr>
              <a:t>Documentation of tests</a:t>
            </a:r>
          </a:p>
          <a:p>
            <a:pPr marL="342900" indent="-342900" algn="ctr">
              <a:buFont typeface="Arial" panose="020B0604020202020204" pitchFamily="34" charset="0"/>
              <a:buChar char="•"/>
            </a:pPr>
            <a:r>
              <a:rPr lang="en-GB" sz="2400" dirty="0">
                <a:latin typeface="Calibri" panose="020F0502020204030204" pitchFamily="34" charset="0"/>
                <a:cs typeface="Calibri" panose="020F0502020204030204" pitchFamily="34" charset="0"/>
              </a:rPr>
              <a:t>Documentation of application</a:t>
            </a:r>
            <a:endParaRPr lang="en-US" sz="900" dirty="0">
              <a:latin typeface="Calibri" panose="020F0502020204030204" pitchFamily="34" charset="0"/>
              <a:cs typeface="Calibri" panose="020F0502020204030204" pitchFamily="34" charset="0"/>
            </a:endParaRPr>
          </a:p>
        </p:txBody>
      </p:sp>
      <p:grpSp>
        <p:nvGrpSpPr>
          <p:cNvPr id="59" name="Group 58">
            <a:extLst>
              <a:ext uri="{FF2B5EF4-FFF2-40B4-BE49-F238E27FC236}">
                <a16:creationId xmlns:a16="http://schemas.microsoft.com/office/drawing/2014/main" id="{DA195C1E-787F-A861-89C3-FDE51253848B}"/>
              </a:ext>
            </a:extLst>
          </p:cNvPr>
          <p:cNvGrpSpPr/>
          <p:nvPr/>
        </p:nvGrpSpPr>
        <p:grpSpPr>
          <a:xfrm>
            <a:off x="2228766" y="9285905"/>
            <a:ext cx="6512042" cy="1310282"/>
            <a:chOff x="2228766" y="9285905"/>
            <a:chExt cx="6512042" cy="1310282"/>
          </a:xfrm>
        </p:grpSpPr>
        <p:grpSp>
          <p:nvGrpSpPr>
            <p:cNvPr id="57" name="Group 56">
              <a:extLst>
                <a:ext uri="{FF2B5EF4-FFF2-40B4-BE49-F238E27FC236}">
                  <a16:creationId xmlns:a16="http://schemas.microsoft.com/office/drawing/2014/main" id="{75AFE6ED-BEB2-0CE2-5F89-9539341C0627}"/>
                </a:ext>
              </a:extLst>
            </p:cNvPr>
            <p:cNvGrpSpPr/>
            <p:nvPr/>
          </p:nvGrpSpPr>
          <p:grpSpPr>
            <a:xfrm>
              <a:off x="2228766" y="10037328"/>
              <a:ext cx="6512042" cy="558859"/>
              <a:chOff x="2228766" y="10037328"/>
              <a:chExt cx="6512042" cy="558859"/>
            </a:xfrm>
          </p:grpSpPr>
          <p:cxnSp>
            <p:nvCxnSpPr>
              <p:cNvPr id="52" name="Straight Connector 51">
                <a:extLst>
                  <a:ext uri="{FF2B5EF4-FFF2-40B4-BE49-F238E27FC236}">
                    <a16:creationId xmlns:a16="http://schemas.microsoft.com/office/drawing/2014/main" id="{5C6A80C5-6071-639B-EBC2-A7F9B486563D}"/>
                  </a:ext>
                </a:extLst>
              </p:cNvPr>
              <p:cNvCxnSpPr/>
              <p:nvPr/>
            </p:nvCxnSpPr>
            <p:spPr>
              <a:xfrm>
                <a:off x="2247445" y="10058400"/>
                <a:ext cx="0" cy="537787"/>
              </a:xfrm>
              <a:prstGeom prst="line">
                <a:avLst/>
              </a:prstGeom>
              <a:ln w="38100"/>
            </p:spPr>
            <p:style>
              <a:lnRef idx="1">
                <a:schemeClr val="dk1"/>
              </a:lnRef>
              <a:fillRef idx="0">
                <a:schemeClr val="dk1"/>
              </a:fillRef>
              <a:effectRef idx="0">
                <a:schemeClr val="dk1"/>
              </a:effectRef>
              <a:fontRef idx="minor">
                <a:schemeClr val="tx1"/>
              </a:fontRef>
            </p:style>
          </p:cxnSp>
          <p:cxnSp>
            <p:nvCxnSpPr>
              <p:cNvPr id="53" name="Straight Connector 52">
                <a:extLst>
                  <a:ext uri="{FF2B5EF4-FFF2-40B4-BE49-F238E27FC236}">
                    <a16:creationId xmlns:a16="http://schemas.microsoft.com/office/drawing/2014/main" id="{89C51E55-93B1-2946-2BEF-E36A5707A3B3}"/>
                  </a:ext>
                </a:extLst>
              </p:cNvPr>
              <p:cNvCxnSpPr>
                <a:cxnSpLocks/>
              </p:cNvCxnSpPr>
              <p:nvPr/>
            </p:nvCxnSpPr>
            <p:spPr>
              <a:xfrm>
                <a:off x="2228766" y="10058400"/>
                <a:ext cx="6512042"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56" name="Straight Connector 55">
                <a:extLst>
                  <a:ext uri="{FF2B5EF4-FFF2-40B4-BE49-F238E27FC236}">
                    <a16:creationId xmlns:a16="http://schemas.microsoft.com/office/drawing/2014/main" id="{9A068693-058B-5E07-1C1F-90946EEA8AE8}"/>
                  </a:ext>
                </a:extLst>
              </p:cNvPr>
              <p:cNvCxnSpPr/>
              <p:nvPr/>
            </p:nvCxnSpPr>
            <p:spPr>
              <a:xfrm>
                <a:off x="8723438" y="10037328"/>
                <a:ext cx="0" cy="537787"/>
              </a:xfrm>
              <a:prstGeom prst="line">
                <a:avLst/>
              </a:prstGeom>
              <a:ln w="38100"/>
            </p:spPr>
            <p:style>
              <a:lnRef idx="1">
                <a:schemeClr val="dk1"/>
              </a:lnRef>
              <a:fillRef idx="0">
                <a:schemeClr val="dk1"/>
              </a:fillRef>
              <a:effectRef idx="0">
                <a:schemeClr val="dk1"/>
              </a:effectRef>
              <a:fontRef idx="minor">
                <a:schemeClr val="tx1"/>
              </a:fontRef>
            </p:style>
          </p:cxnSp>
        </p:grpSp>
        <p:sp>
          <p:nvSpPr>
            <p:cNvPr id="58" name="TextBox 57">
              <a:extLst>
                <a:ext uri="{FF2B5EF4-FFF2-40B4-BE49-F238E27FC236}">
                  <a16:creationId xmlns:a16="http://schemas.microsoft.com/office/drawing/2014/main" id="{FFC15E9E-45DE-06C3-0899-394B55BDD5E8}"/>
                </a:ext>
              </a:extLst>
            </p:cNvPr>
            <p:cNvSpPr txBox="1"/>
            <p:nvPr/>
          </p:nvSpPr>
          <p:spPr>
            <a:xfrm>
              <a:off x="4495041" y="9285905"/>
              <a:ext cx="2639833" cy="646331"/>
            </a:xfrm>
            <a:prstGeom prst="rect">
              <a:avLst/>
            </a:prstGeom>
            <a:noFill/>
          </p:spPr>
          <p:txBody>
            <a:bodyPr wrap="square" rtlCol="0">
              <a:spAutoFit/>
            </a:bodyPr>
            <a:lstStyle/>
            <a:p>
              <a:r>
                <a:rPr lang="en-US" sz="3600" dirty="0">
                  <a:latin typeface="Calibri" panose="020F0502020204030204" pitchFamily="34" charset="0"/>
                  <a:cs typeface="Calibri" panose="020F0502020204030204" pitchFamily="34" charset="0"/>
                </a:rPr>
                <a:t>Waterfall</a:t>
              </a:r>
            </a:p>
          </p:txBody>
        </p:sp>
      </p:grpSp>
      <p:grpSp>
        <p:nvGrpSpPr>
          <p:cNvPr id="60" name="Group 59">
            <a:extLst>
              <a:ext uri="{FF2B5EF4-FFF2-40B4-BE49-F238E27FC236}">
                <a16:creationId xmlns:a16="http://schemas.microsoft.com/office/drawing/2014/main" id="{8E0B68CF-BE76-5623-BCAB-69FD48CD44B4}"/>
              </a:ext>
            </a:extLst>
          </p:cNvPr>
          <p:cNvGrpSpPr/>
          <p:nvPr/>
        </p:nvGrpSpPr>
        <p:grpSpPr>
          <a:xfrm>
            <a:off x="9087975" y="9304506"/>
            <a:ext cx="10895797" cy="1288985"/>
            <a:chOff x="2228766" y="9307202"/>
            <a:chExt cx="6512042" cy="1288985"/>
          </a:xfrm>
        </p:grpSpPr>
        <p:grpSp>
          <p:nvGrpSpPr>
            <p:cNvPr id="61" name="Group 60">
              <a:extLst>
                <a:ext uri="{FF2B5EF4-FFF2-40B4-BE49-F238E27FC236}">
                  <a16:creationId xmlns:a16="http://schemas.microsoft.com/office/drawing/2014/main" id="{F84D0796-CDFC-8AB7-3857-9C1D426E9AAC}"/>
                </a:ext>
              </a:extLst>
            </p:cNvPr>
            <p:cNvGrpSpPr/>
            <p:nvPr/>
          </p:nvGrpSpPr>
          <p:grpSpPr>
            <a:xfrm>
              <a:off x="2228766" y="10037328"/>
              <a:ext cx="6512042" cy="558859"/>
              <a:chOff x="2228766" y="10037328"/>
              <a:chExt cx="6512042" cy="558859"/>
            </a:xfrm>
          </p:grpSpPr>
          <p:cxnSp>
            <p:nvCxnSpPr>
              <p:cNvPr id="63" name="Straight Connector 62">
                <a:extLst>
                  <a:ext uri="{FF2B5EF4-FFF2-40B4-BE49-F238E27FC236}">
                    <a16:creationId xmlns:a16="http://schemas.microsoft.com/office/drawing/2014/main" id="{54E20A7F-0C70-D13B-B34E-D0FB55236DD8}"/>
                  </a:ext>
                </a:extLst>
              </p:cNvPr>
              <p:cNvCxnSpPr/>
              <p:nvPr/>
            </p:nvCxnSpPr>
            <p:spPr>
              <a:xfrm>
                <a:off x="2241569" y="10058400"/>
                <a:ext cx="0" cy="537787"/>
              </a:xfrm>
              <a:prstGeom prst="line">
                <a:avLst/>
              </a:prstGeom>
              <a:ln w="38100"/>
            </p:spPr>
            <p:style>
              <a:lnRef idx="1">
                <a:schemeClr val="dk1"/>
              </a:lnRef>
              <a:fillRef idx="0">
                <a:schemeClr val="dk1"/>
              </a:fillRef>
              <a:effectRef idx="0">
                <a:schemeClr val="dk1"/>
              </a:effectRef>
              <a:fontRef idx="minor">
                <a:schemeClr val="tx1"/>
              </a:fontRef>
            </p:style>
          </p:cxnSp>
          <p:cxnSp>
            <p:nvCxnSpPr>
              <p:cNvPr id="64" name="Straight Connector 63">
                <a:extLst>
                  <a:ext uri="{FF2B5EF4-FFF2-40B4-BE49-F238E27FC236}">
                    <a16:creationId xmlns:a16="http://schemas.microsoft.com/office/drawing/2014/main" id="{7796FF56-EB5C-8D61-6D35-813786358DFF}"/>
                  </a:ext>
                </a:extLst>
              </p:cNvPr>
              <p:cNvCxnSpPr>
                <a:cxnSpLocks/>
              </p:cNvCxnSpPr>
              <p:nvPr/>
            </p:nvCxnSpPr>
            <p:spPr>
              <a:xfrm>
                <a:off x="2228766" y="10058400"/>
                <a:ext cx="6512042"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65" name="Straight Connector 64">
                <a:extLst>
                  <a:ext uri="{FF2B5EF4-FFF2-40B4-BE49-F238E27FC236}">
                    <a16:creationId xmlns:a16="http://schemas.microsoft.com/office/drawing/2014/main" id="{232926C5-461D-58E1-86AF-759602AF10A4}"/>
                  </a:ext>
                </a:extLst>
              </p:cNvPr>
              <p:cNvCxnSpPr/>
              <p:nvPr/>
            </p:nvCxnSpPr>
            <p:spPr>
              <a:xfrm>
                <a:off x="8723438" y="10037328"/>
                <a:ext cx="0" cy="537787"/>
              </a:xfrm>
              <a:prstGeom prst="line">
                <a:avLst/>
              </a:prstGeom>
              <a:ln w="38100"/>
            </p:spPr>
            <p:style>
              <a:lnRef idx="1">
                <a:schemeClr val="dk1"/>
              </a:lnRef>
              <a:fillRef idx="0">
                <a:schemeClr val="dk1"/>
              </a:fillRef>
              <a:effectRef idx="0">
                <a:schemeClr val="dk1"/>
              </a:effectRef>
              <a:fontRef idx="minor">
                <a:schemeClr val="tx1"/>
              </a:fontRef>
            </p:style>
          </p:cxnSp>
        </p:grpSp>
        <p:sp>
          <p:nvSpPr>
            <p:cNvPr id="62" name="TextBox 61">
              <a:extLst>
                <a:ext uri="{FF2B5EF4-FFF2-40B4-BE49-F238E27FC236}">
                  <a16:creationId xmlns:a16="http://schemas.microsoft.com/office/drawing/2014/main" id="{BE175987-710F-0CEA-984F-194905A28118}"/>
                </a:ext>
              </a:extLst>
            </p:cNvPr>
            <p:cNvSpPr txBox="1"/>
            <p:nvPr/>
          </p:nvSpPr>
          <p:spPr>
            <a:xfrm>
              <a:off x="4881142" y="9307202"/>
              <a:ext cx="2639833" cy="707886"/>
            </a:xfrm>
            <a:prstGeom prst="rect">
              <a:avLst/>
            </a:prstGeom>
            <a:noFill/>
          </p:spPr>
          <p:txBody>
            <a:bodyPr wrap="square" rtlCol="0">
              <a:spAutoFit/>
            </a:bodyPr>
            <a:lstStyle/>
            <a:p>
              <a:r>
                <a:rPr lang="en-US" sz="4000" dirty="0">
                  <a:latin typeface="Calibri" panose="020F0502020204030204" pitchFamily="34" charset="0"/>
                  <a:cs typeface="Calibri" panose="020F0502020204030204" pitchFamily="34" charset="0"/>
                </a:rPr>
                <a:t>Agile</a:t>
              </a:r>
            </a:p>
          </p:txBody>
        </p:sp>
      </p:grpSp>
      <p:grpSp>
        <p:nvGrpSpPr>
          <p:cNvPr id="66" name="Group 65">
            <a:extLst>
              <a:ext uri="{FF2B5EF4-FFF2-40B4-BE49-F238E27FC236}">
                <a16:creationId xmlns:a16="http://schemas.microsoft.com/office/drawing/2014/main" id="{6D9CA681-061B-CA1E-B7D2-5AAC6CEDA744}"/>
              </a:ext>
            </a:extLst>
          </p:cNvPr>
          <p:cNvGrpSpPr/>
          <p:nvPr/>
        </p:nvGrpSpPr>
        <p:grpSpPr>
          <a:xfrm>
            <a:off x="6825150" y="7504299"/>
            <a:ext cx="6512042" cy="1326358"/>
            <a:chOff x="2228766" y="9269829"/>
            <a:chExt cx="6512042" cy="1326358"/>
          </a:xfrm>
        </p:grpSpPr>
        <p:grpSp>
          <p:nvGrpSpPr>
            <p:cNvPr id="67" name="Group 66">
              <a:extLst>
                <a:ext uri="{FF2B5EF4-FFF2-40B4-BE49-F238E27FC236}">
                  <a16:creationId xmlns:a16="http://schemas.microsoft.com/office/drawing/2014/main" id="{5AD96B69-95D0-7FC0-EC7E-DA64760A38DD}"/>
                </a:ext>
              </a:extLst>
            </p:cNvPr>
            <p:cNvGrpSpPr/>
            <p:nvPr/>
          </p:nvGrpSpPr>
          <p:grpSpPr>
            <a:xfrm>
              <a:off x="2228766" y="10037328"/>
              <a:ext cx="6512042" cy="558859"/>
              <a:chOff x="2228766" y="10037328"/>
              <a:chExt cx="6512042" cy="558859"/>
            </a:xfrm>
          </p:grpSpPr>
          <p:cxnSp>
            <p:nvCxnSpPr>
              <p:cNvPr id="69" name="Straight Connector 68">
                <a:extLst>
                  <a:ext uri="{FF2B5EF4-FFF2-40B4-BE49-F238E27FC236}">
                    <a16:creationId xmlns:a16="http://schemas.microsoft.com/office/drawing/2014/main" id="{29A75B77-66B9-30BA-5A26-34CC4296CAA3}"/>
                  </a:ext>
                </a:extLst>
              </p:cNvPr>
              <p:cNvCxnSpPr/>
              <p:nvPr/>
            </p:nvCxnSpPr>
            <p:spPr>
              <a:xfrm>
                <a:off x="2247445" y="10058400"/>
                <a:ext cx="0" cy="537787"/>
              </a:xfrm>
              <a:prstGeom prst="line">
                <a:avLst/>
              </a:prstGeom>
              <a:ln w="38100"/>
            </p:spPr>
            <p:style>
              <a:lnRef idx="1">
                <a:schemeClr val="dk1"/>
              </a:lnRef>
              <a:fillRef idx="0">
                <a:schemeClr val="dk1"/>
              </a:fillRef>
              <a:effectRef idx="0">
                <a:schemeClr val="dk1"/>
              </a:effectRef>
              <a:fontRef idx="minor">
                <a:schemeClr val="tx1"/>
              </a:fontRef>
            </p:style>
          </p:cxnSp>
          <p:cxnSp>
            <p:nvCxnSpPr>
              <p:cNvPr id="70" name="Straight Connector 69">
                <a:extLst>
                  <a:ext uri="{FF2B5EF4-FFF2-40B4-BE49-F238E27FC236}">
                    <a16:creationId xmlns:a16="http://schemas.microsoft.com/office/drawing/2014/main" id="{F3BAB83F-8B18-E597-79C9-90D941FB1010}"/>
                  </a:ext>
                </a:extLst>
              </p:cNvPr>
              <p:cNvCxnSpPr>
                <a:cxnSpLocks/>
              </p:cNvCxnSpPr>
              <p:nvPr/>
            </p:nvCxnSpPr>
            <p:spPr>
              <a:xfrm>
                <a:off x="2228766" y="10058400"/>
                <a:ext cx="6512042"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71" name="Straight Connector 70">
                <a:extLst>
                  <a:ext uri="{FF2B5EF4-FFF2-40B4-BE49-F238E27FC236}">
                    <a16:creationId xmlns:a16="http://schemas.microsoft.com/office/drawing/2014/main" id="{32365EE4-46D9-578A-FD7F-DB7ABD9A1836}"/>
                  </a:ext>
                </a:extLst>
              </p:cNvPr>
              <p:cNvCxnSpPr/>
              <p:nvPr/>
            </p:nvCxnSpPr>
            <p:spPr>
              <a:xfrm>
                <a:off x="8723438" y="10037328"/>
                <a:ext cx="0" cy="537787"/>
              </a:xfrm>
              <a:prstGeom prst="line">
                <a:avLst/>
              </a:prstGeom>
              <a:ln w="38100"/>
            </p:spPr>
            <p:style>
              <a:lnRef idx="1">
                <a:schemeClr val="dk1"/>
              </a:lnRef>
              <a:fillRef idx="0">
                <a:schemeClr val="dk1"/>
              </a:fillRef>
              <a:effectRef idx="0">
                <a:schemeClr val="dk1"/>
              </a:effectRef>
              <a:fontRef idx="minor">
                <a:schemeClr val="tx1"/>
              </a:fontRef>
            </p:style>
          </p:cxnSp>
        </p:grpSp>
        <p:sp>
          <p:nvSpPr>
            <p:cNvPr id="68" name="TextBox 67">
              <a:extLst>
                <a:ext uri="{FF2B5EF4-FFF2-40B4-BE49-F238E27FC236}">
                  <a16:creationId xmlns:a16="http://schemas.microsoft.com/office/drawing/2014/main" id="{88DE1E25-0C9E-B969-11FE-B0622E399F78}"/>
                </a:ext>
              </a:extLst>
            </p:cNvPr>
            <p:cNvSpPr txBox="1"/>
            <p:nvPr/>
          </p:nvSpPr>
          <p:spPr>
            <a:xfrm>
              <a:off x="3894011" y="9269829"/>
              <a:ext cx="4697727" cy="646331"/>
            </a:xfrm>
            <a:prstGeom prst="rect">
              <a:avLst/>
            </a:prstGeom>
            <a:noFill/>
          </p:spPr>
          <p:txBody>
            <a:bodyPr wrap="square" rtlCol="0">
              <a:spAutoFit/>
            </a:bodyPr>
            <a:lstStyle/>
            <a:p>
              <a:r>
                <a:rPr lang="en-US" sz="3600" dirty="0">
                  <a:latin typeface="Calibri" panose="020F0502020204030204" pitchFamily="34" charset="0"/>
                  <a:cs typeface="Calibri" panose="020F0502020204030204" pitchFamily="34" charset="0"/>
                </a:rPr>
                <a:t>Hybrid Methodology</a:t>
              </a:r>
            </a:p>
          </p:txBody>
        </p:sp>
      </p:grpSp>
    </p:spTree>
    <p:extLst>
      <p:ext uri="{BB962C8B-B14F-4D97-AF65-F5344CB8AC3E}">
        <p14:creationId xmlns:p14="http://schemas.microsoft.com/office/powerpoint/2010/main" val="3702960177"/>
      </p:ext>
    </p:extLst>
  </p:cSld>
  <p:clrMapOvr>
    <a:masterClrMapping/>
  </p:clrMapOvr>
</p:sld>
</file>

<file path=ppt/theme/theme1.xml><?xml version="1.0" encoding="utf-8"?>
<a:theme xmlns:a="http://schemas.openxmlformats.org/drawingml/2006/main" name="A1 Templat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sz="2000" dirty="0">
            <a:latin typeface="Times New Roman" panose="02020603050405020304" pitchFamily="18" charset="0"/>
            <a:cs typeface="Times New Roman" panose="02020603050405020304" pitchFamily="18" charset="0"/>
          </a:defRPr>
        </a:defPPr>
      </a:lstStyle>
    </a:txDef>
  </a:objectDefaults>
  <a:extraClrSchemeLst/>
</a:theme>
</file>

<file path=ppt/theme/theme2.xml><?xml version="1.0" encoding="utf-8"?>
<a:theme xmlns:a="http://schemas.openxmlformats.org/drawingml/2006/main" name="Without Guides">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sz="2000" dirty="0">
            <a:latin typeface="Times New Roman" panose="02020603050405020304" pitchFamily="18" charset="0"/>
            <a:cs typeface="Times New Roman" panose="02020603050405020304" pitchFamily="18" charset="0"/>
          </a:defRPr>
        </a:defPPr>
      </a:lst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PosterPresentations.com-100CMx140CM</Template>
  <TotalTime>4541</TotalTime>
  <Words>1180</Words>
  <Application>Microsoft Office PowerPoint</Application>
  <PresentationFormat>Custom</PresentationFormat>
  <Paragraphs>104</Paragraphs>
  <Slides>5</Slides>
  <Notes>2</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5</vt:i4>
      </vt:variant>
    </vt:vector>
  </HeadingPairs>
  <TitlesOfParts>
    <vt:vector size="15" baseType="lpstr">
      <vt:lpstr>Arial</vt:lpstr>
      <vt:lpstr>Arial Black</vt:lpstr>
      <vt:lpstr>Arial Narrow</vt:lpstr>
      <vt:lpstr>Calibri</vt:lpstr>
      <vt:lpstr>Calibri Light</vt:lpstr>
      <vt:lpstr>Helvetica</vt:lpstr>
      <vt:lpstr>Times New Roman</vt:lpstr>
      <vt:lpstr>Trebuchet MS</vt:lpstr>
      <vt:lpstr>A1 Template</vt:lpstr>
      <vt:lpstr>Without Guides</vt:lpstr>
      <vt:lpstr>PowerPoint Presentation</vt:lpstr>
      <vt:lpstr>PowerPoint Presentation</vt:lpstr>
      <vt:lpstr>PowerPoint Presentation</vt:lpstr>
      <vt:lpstr>PowerPoint Presentation</vt:lpstr>
      <vt:lpstr>PowerPoint Presentation</vt:lpstr>
    </vt:vector>
  </TitlesOfParts>
  <Manager>A. Kotoulas </Manager>
  <Company>Canterbury Media Services, Inc. </Company>
  <LinksUpToDate>false</LinksUpToDate>
  <SharedDoc>false</SharedDoc>
  <HyperlinkBase>https://www.posterpresentations.com/free-poster-templates.html</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A1 PowerPoint Presentation</dc:title>
  <dc:subject>Research poster presentation template </dc:subject>
  <dc:creator>PosterPresentations.com</dc:creator>
  <cp:keywords>A1 Powerpoint poster template, scientific poster template, research poster template</cp:keywords>
  <dc:description>This template is the property of PosterPresentations.com. You are free to modify and print the template as needed, as long as the PosterPresentations.com watermark at the bottom left of the page is visible. Call us if you need help with this poster template. 1-866-649-3004 (c)PosterPresentations.com
</dc:description>
  <cp:lastModifiedBy>Heslop, Alan</cp:lastModifiedBy>
  <cp:revision>180</cp:revision>
  <cp:lastPrinted>2022-05-30T13:07:34Z</cp:lastPrinted>
  <dcterms:created xsi:type="dcterms:W3CDTF">2012-02-10T00:21:22Z</dcterms:created>
  <dcterms:modified xsi:type="dcterms:W3CDTF">2022-08-05T09:57:57Z</dcterms:modified>
  <cp:category>Research poster templates </cp:category>
</cp:coreProperties>
</file>